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comments/modernComment_237_8E3D1358.xml" ContentType="application/vnd.ms-powerpoint.comment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55" r:id="rId5"/>
  </p:sldMasterIdLst>
  <p:notesMasterIdLst>
    <p:notesMasterId r:id="rId24"/>
  </p:notesMasterIdLst>
  <p:sldIdLst>
    <p:sldId id="257" r:id="rId6"/>
    <p:sldId id="315" r:id="rId7"/>
    <p:sldId id="557" r:id="rId8"/>
    <p:sldId id="567" r:id="rId9"/>
    <p:sldId id="568" r:id="rId10"/>
    <p:sldId id="578" r:id="rId11"/>
    <p:sldId id="569" r:id="rId12"/>
    <p:sldId id="570" r:id="rId13"/>
    <p:sldId id="573" r:id="rId14"/>
    <p:sldId id="571" r:id="rId15"/>
    <p:sldId id="572" r:id="rId16"/>
    <p:sldId id="574" r:id="rId17"/>
    <p:sldId id="575" r:id="rId18"/>
    <p:sldId id="576" r:id="rId19"/>
    <p:sldId id="580" r:id="rId20"/>
    <p:sldId id="577" r:id="rId21"/>
    <p:sldId id="581" r:id="rId22"/>
    <p:sldId id="320" r:id="rId23"/>
  </p:sldIdLst>
  <p:sldSz cx="12192000" cy="6858000"/>
  <p:notesSz cx="6858000" cy="9144000"/>
  <p:custDataLst>
    <p:tags r:id="rId25"/>
  </p:custDataLst>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4572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9144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3716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18288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p:defaultTextStyle>
  <p:extLst>
    <p:ext uri="{EFAFB233-063F-42B5-8137-9DF3F51BA10A}">
      <p15:sldGuideLst xmlns:p15="http://schemas.microsoft.com/office/powerpoint/2012/main">
        <p15:guide id="1" orient="horz" pos="2159" userDrawn="1">
          <p15:clr>
            <a:srgbClr val="A4A3A4"/>
          </p15:clr>
        </p15:guide>
        <p15:guide id="2" pos="383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A97B31-25FF-DEE5-119B-6A3621246D52}" name="Rhea Suarez, MPH, CHES®" initials="RS" userId="S::rsuarez@kidneyfund.org::d7b81ad1-5e88-443e-b1a8-797ac5149395" providerId="AD"/>
  <p188:author id="{B48A3F54-6226-459E-3E0E-48B15424645F}" name="Ryan Woolley, MSPH, RDN" initials="RR" userId="S::rwoolley@kidneyfund.org::2ed87364-7aed-494e-b569-084892f14d42" providerId="AD"/>
  <p188:author id="{A0CDFCC8-0E52-81B4-47B2-1B4F1E2E18BE}" name="Sana Siddique, CHES ®" initials="SS" userId="S::SSiddique@kidneyfund.org::7d444842-0b67-4ca5-a220-7a49a0a29b85"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F08F6F-EBC1-4797-86D6-D4A31F4B2BF8}" v="2" dt="2025-02-14T20:17:33.3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64" y="152"/>
      </p:cViewPr>
      <p:guideLst>
        <p:guide orient="horz" pos="2159"/>
        <p:guide pos="383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a Siddique, CHES ®" userId="7d444842-0b67-4ca5-a220-7a49a0a29b85" providerId="ADAL" clId="{77F08F6F-EBC1-4797-86D6-D4A31F4B2BF8}"/>
    <pc:docChg chg="custSel modMainMaster">
      <pc:chgData name="Sana Siddique, CHES ®" userId="7d444842-0b67-4ca5-a220-7a49a0a29b85" providerId="ADAL" clId="{77F08F6F-EBC1-4797-86D6-D4A31F4B2BF8}" dt="2025-02-18T23:03:18.813" v="19"/>
      <pc:docMkLst>
        <pc:docMk/>
      </pc:docMkLst>
      <pc:sldChg chg="delCm">
        <pc:chgData name="Sana Siddique, CHES ®" userId="7d444842-0b67-4ca5-a220-7a49a0a29b85" providerId="ADAL" clId="{77F08F6F-EBC1-4797-86D6-D4A31F4B2BF8}" dt="2025-02-18T23:03:18.813" v="19"/>
        <pc:sldMkLst>
          <pc:docMk/>
          <pc:sldMk cId="3578338976" sldId="576"/>
        </pc:sldMkLst>
        <pc:extLst>
          <p:ext xmlns:p="http://schemas.openxmlformats.org/presentationml/2006/main" uri="{D6D511B9-2390-475A-947B-AFAB55BFBCF1}">
            <pc226:cmChg xmlns:pc226="http://schemas.microsoft.com/office/powerpoint/2022/06/main/command" chg="del">
              <pc226:chgData name="Sana Siddique, CHES ®" userId="7d444842-0b67-4ca5-a220-7a49a0a29b85" providerId="ADAL" clId="{77F08F6F-EBC1-4797-86D6-D4A31F4B2BF8}" dt="2025-02-18T23:03:18.813" v="19"/>
              <pc2:cmMkLst xmlns:pc2="http://schemas.microsoft.com/office/powerpoint/2019/9/main/command">
                <pc:docMk/>
                <pc:sldMk cId="3578338976" sldId="576"/>
                <pc2:cmMk id="{A3ABC504-E0ED-47A7-9F6B-C7210F717E8E}"/>
              </pc2:cmMkLst>
            </pc226:cmChg>
          </p:ext>
        </pc:extLst>
      </pc:sldChg>
      <pc:sldMasterChg chg="addSp delSp modSp mod modSldLayout">
        <pc:chgData name="Sana Siddique, CHES ®" userId="7d444842-0b67-4ca5-a220-7a49a0a29b85" providerId="ADAL" clId="{77F08F6F-EBC1-4797-86D6-D4A31F4B2BF8}" dt="2025-02-14T20:18:10.734" v="18" actId="1037"/>
        <pc:sldMasterMkLst>
          <pc:docMk/>
          <pc:sldMasterMk cId="4047086508" sldId="2147483655"/>
        </pc:sldMasterMkLst>
        <pc:picChg chg="add mod">
          <ac:chgData name="Sana Siddique, CHES ®" userId="7d444842-0b67-4ca5-a220-7a49a0a29b85" providerId="ADAL" clId="{77F08F6F-EBC1-4797-86D6-D4A31F4B2BF8}" dt="2025-02-14T20:16:08.047" v="5" actId="1076"/>
          <ac:picMkLst>
            <pc:docMk/>
            <pc:sldMasterMk cId="4047086508" sldId="2147483655"/>
            <ac:picMk id="3" creationId="{40DA7FF0-A633-A84B-C2D2-088F79AD1DD1}"/>
          </ac:picMkLst>
        </pc:picChg>
        <pc:picChg chg="del">
          <ac:chgData name="Sana Siddique, CHES ®" userId="7d444842-0b67-4ca5-a220-7a49a0a29b85" providerId="ADAL" clId="{77F08F6F-EBC1-4797-86D6-D4A31F4B2BF8}" dt="2025-02-14T20:15:58.735" v="3" actId="478"/>
          <ac:picMkLst>
            <pc:docMk/>
            <pc:sldMasterMk cId="4047086508" sldId="2147483655"/>
            <ac:picMk id="9" creationId="{DC7BE880-3A27-2642-B6AB-A9E499D9CF7B}"/>
          </ac:picMkLst>
        </pc:picChg>
        <pc:picChg chg="del">
          <ac:chgData name="Sana Siddique, CHES ®" userId="7d444842-0b67-4ca5-a220-7a49a0a29b85" providerId="ADAL" clId="{77F08F6F-EBC1-4797-86D6-D4A31F4B2BF8}" dt="2025-02-14T20:15:59.772" v="4" actId="478"/>
          <ac:picMkLst>
            <pc:docMk/>
            <pc:sldMasterMk cId="4047086508" sldId="2147483655"/>
            <ac:picMk id="11" creationId="{92E01599-6A78-3942-8272-270A133711E4}"/>
          </ac:picMkLst>
        </pc:picChg>
        <pc:sldLayoutChg chg="addSp delSp modSp mod">
          <pc:chgData name="Sana Siddique, CHES ®" userId="7d444842-0b67-4ca5-a220-7a49a0a29b85" providerId="ADAL" clId="{77F08F6F-EBC1-4797-86D6-D4A31F4B2BF8}" dt="2025-02-14T20:18:10.734" v="18" actId="1037"/>
          <pc:sldLayoutMkLst>
            <pc:docMk/>
            <pc:sldMasterMk cId="4047086508" sldId="2147483655"/>
            <pc:sldLayoutMk cId="2148582337" sldId="2147483669"/>
          </pc:sldLayoutMkLst>
          <pc:picChg chg="add mod">
            <ac:chgData name="Sana Siddique, CHES ®" userId="7d444842-0b67-4ca5-a220-7a49a0a29b85" providerId="ADAL" clId="{77F08F6F-EBC1-4797-86D6-D4A31F4B2BF8}" dt="2025-02-14T20:18:10.734" v="18" actId="1037"/>
            <ac:picMkLst>
              <pc:docMk/>
              <pc:sldMasterMk cId="4047086508" sldId="2147483655"/>
              <pc:sldLayoutMk cId="2148582337" sldId="2147483669"/>
              <ac:picMk id="3" creationId="{1F5B3608-CBD7-807A-3E9D-B8CC97FE3E5C}"/>
            </ac:picMkLst>
          </pc:picChg>
          <pc:picChg chg="del">
            <ac:chgData name="Sana Siddique, CHES ®" userId="7d444842-0b67-4ca5-a220-7a49a0a29b85" providerId="ADAL" clId="{77F08F6F-EBC1-4797-86D6-D4A31F4B2BF8}" dt="2025-02-14T20:17:34.711" v="9" actId="478"/>
            <ac:picMkLst>
              <pc:docMk/>
              <pc:sldMasterMk cId="4047086508" sldId="2147483655"/>
              <pc:sldLayoutMk cId="2148582337" sldId="2147483669"/>
              <ac:picMk id="172" creationId="{00000000-0000-0000-0000-000000000000}"/>
            </ac:picMkLst>
          </pc:picChg>
          <pc:picChg chg="del">
            <ac:chgData name="Sana Siddique, CHES ®" userId="7d444842-0b67-4ca5-a220-7a49a0a29b85" providerId="ADAL" clId="{77F08F6F-EBC1-4797-86D6-D4A31F4B2BF8}" dt="2025-02-14T20:17:35.906" v="10" actId="478"/>
            <ac:picMkLst>
              <pc:docMk/>
              <pc:sldMasterMk cId="4047086508" sldId="2147483655"/>
              <pc:sldLayoutMk cId="2148582337" sldId="2147483669"/>
              <ac:picMk id="173" creationId="{00000000-0000-0000-0000-000000000000}"/>
            </ac:picMkLst>
          </pc:picChg>
        </pc:sldLayoutChg>
      </pc:sldMasterChg>
    </pc:docChg>
  </pc:docChgLst>
  <pc:docChgLst>
    <pc:chgData name="Sana Siddique, CHES ®" userId="7d444842-0b67-4ca5-a220-7a49a0a29b85" providerId="ADAL" clId="{896E28C7-DDEC-4AD0-BDE4-5705EEC79CD5}"/>
    <pc:docChg chg="modMainMaster">
      <pc:chgData name="Sana Siddique, CHES ®" userId="7d444842-0b67-4ca5-a220-7a49a0a29b85" providerId="ADAL" clId="{896E28C7-DDEC-4AD0-BDE4-5705EEC79CD5}" dt="2025-02-07T14:38:13.632" v="0"/>
      <pc:docMkLst>
        <pc:docMk/>
      </pc:docMkLst>
      <pc:sldMasterChg chg="modSldLayout">
        <pc:chgData name="Sana Siddique, CHES ®" userId="7d444842-0b67-4ca5-a220-7a49a0a29b85" providerId="ADAL" clId="{896E28C7-DDEC-4AD0-BDE4-5705EEC79CD5}" dt="2025-02-07T14:38:13.632" v="0"/>
        <pc:sldMasterMkLst>
          <pc:docMk/>
          <pc:sldMasterMk cId="4047086508" sldId="2147483655"/>
        </pc:sldMasterMkLst>
        <pc:sldLayoutChg chg="addSp modSp">
          <pc:chgData name="Sana Siddique, CHES ®" userId="7d444842-0b67-4ca5-a220-7a49a0a29b85" providerId="ADAL" clId="{896E28C7-DDEC-4AD0-BDE4-5705EEC79CD5}" dt="2025-02-07T14:38:13.632" v="0"/>
          <pc:sldLayoutMkLst>
            <pc:docMk/>
            <pc:sldMasterMk cId="4047086508" sldId="2147483655"/>
            <pc:sldLayoutMk cId="4019164688" sldId="2147483656"/>
          </pc:sldLayoutMkLst>
          <pc:picChg chg="add mod">
            <ac:chgData name="Sana Siddique, CHES ®" userId="7d444842-0b67-4ca5-a220-7a49a0a29b85" providerId="ADAL" clId="{896E28C7-DDEC-4AD0-BDE4-5705EEC79CD5}" dt="2025-02-07T14:38:13.632" v="0"/>
            <ac:picMkLst>
              <pc:docMk/>
              <pc:sldMasterMk cId="4047086508" sldId="2147483655"/>
              <pc:sldLayoutMk cId="4019164688" sldId="2147483656"/>
              <ac:picMk id="2" creationId="{A882AC28-97CD-903A-692E-03F8676942F1}"/>
            </ac:picMkLst>
          </pc:picChg>
        </pc:sldLayoutChg>
      </pc:sldMasterChg>
    </pc:docChg>
  </pc:docChgLst>
</pc:chgInfo>
</file>

<file path=ppt/comments/modernComment_237_8E3D1358.xml><?xml version="1.0" encoding="utf-8"?>
<p188:cmLst xmlns:a="http://schemas.openxmlformats.org/drawingml/2006/main" xmlns:r="http://schemas.openxmlformats.org/officeDocument/2006/relationships" xmlns:p188="http://schemas.microsoft.com/office/powerpoint/2018/8/main">
  <p188:cm id="{E76BC40D-79E9-439D-BB03-1DC5827C0DD7}" authorId="{B48A3F54-6226-459E-3E0E-48B15424645F}" status="resolved" created="2025-01-21T22:04:11.489" complete="100000">
    <ac:deMkLst xmlns:ac="http://schemas.microsoft.com/office/drawing/2013/main/command">
      <pc:docMk xmlns:pc="http://schemas.microsoft.com/office/powerpoint/2013/main/command"/>
      <pc:sldMk xmlns:pc="http://schemas.microsoft.com/office/powerpoint/2013/main/command" cId="2386367320" sldId="567"/>
      <ac:spMk id="3" creationId="{36DB0E2E-EC1A-EE39-F012-F2C787AC8847}"/>
    </ac:deMkLst>
    <p188:replyLst>
      <p188:reply id="{C6CBD9EA-7CBB-4E66-AF20-B426463331D5}" authorId="{B48A3F54-6226-459E-3E0E-48B15424645F}" created="2025-01-21T22:04:38.238">
        <p188:txBody>
          <a:bodyPr/>
          <a:lstStyle/>
          <a:p>
            <a:r>
              <a:rPr lang="en-US"/>
              <a:t>something like the image on this page would be helpful
https://www.verywellhealth.com/sickle-cell-trait-meaning-causes-and-effects-5218270</a:t>
            </a:r>
          </a:p>
        </p188:txBody>
      </p188:reply>
      <p188:reply id="{40127F75-70D9-4742-B866-F1A0D2FE1A35}" authorId="{B48A3F54-6226-459E-3E0E-48B15424645F}" created="2025-01-21T22:04:56.754">
        <p188:txBody>
          <a:bodyPr/>
          <a:lstStyle/>
          <a:p>
            <a:r>
              <a:rPr lang="en-US"/>
              <a:t>We can also weave in this video somewhere to the presentation https://www.youtube.com/watch?v=aIBF4qaRLV0 </a:t>
            </a:r>
          </a:p>
        </p188:txBody>
      </p188:reply>
    </p188:replyLst>
    <p188:txBody>
      <a:bodyPr/>
      <a:lstStyle/>
      <a:p>
        <a:r>
          <a:rPr lang="en-US"/>
          <a:t>Let's see if we can add some images to the slides to break up the text. For this page, maybe something with genes/inheritance from parents. </a:t>
        </a:r>
      </a:p>
    </p188:txBody>
  </p188:cm>
  <p188:cm id="{1B136EC9-2B33-4062-BBE3-8AE4903D5D7D}" authorId="{B48A3F54-6226-459E-3E0E-48B15424645F}" status="resolved" created="2025-01-31T16:39:16.955" complete="100000">
    <ac:deMkLst xmlns:ac="http://schemas.microsoft.com/office/drawing/2013/main/command">
      <pc:docMk xmlns:pc="http://schemas.microsoft.com/office/powerpoint/2013/main/command"/>
      <pc:sldMk xmlns:pc="http://schemas.microsoft.com/office/powerpoint/2013/main/command" cId="2386367320" sldId="567"/>
      <ac:picMk id="4" creationId="{10EC75B6-7799-CAF3-1A43-9663D7422829}"/>
    </ac:deMkLst>
    <p188:replyLst>
      <p188:reply id="{EE30AB8C-E017-428E-B213-1544E583E204}" authorId="{B48A3F54-6226-459E-3E0E-48B15424645F}" created="2025-01-31T16:40:39.054">
        <p188:txBody>
          <a:bodyPr/>
          <a:lstStyle/>
          <a:p>
            <a:r>
              <a:rPr lang="en-US"/>
              <a:t>https://www.google.com/url?sa=i&amp;url=https%3A%2F%2Fwww.parentprojectmd.org%2Fabout-duchenne%2Fwhat-is-duchenne%2Fgenetic-causes%2F&amp;psig=AOvVaw1YsSpVKVbLWcuJiwkSsKnZ&amp;ust=1738427847678000&amp;source=images&amp;cd=vfe&amp;opi=89978449&amp;ved=0CBQQjRxqFwoTCKCnjsiyoIsDFQAAAAAdAAAAABAJ</a:t>
            </a:r>
          </a:p>
        </p188:txBody>
      </p188:reply>
      <p188:reply id="{1E4897E2-720C-4CB6-B1CC-9DBAB47579F1}" authorId="{B48A3F54-6226-459E-3E0E-48B15424645F}" created="2025-01-31T16:40:41.697">
        <p188:txBody>
          <a:bodyPr/>
          <a:lstStyle/>
          <a:p>
            <a:r>
              <a:rPr lang="en-US"/>
              <a:t>https://www.google.com/url?sa=i&amp;url=https%3A%2F%2Fkidshealth.org%2Fen%2Fparents%2Fgene-mutations.html&amp;psig=AOvVaw1YsSpVKVbLWcuJiwkSsKnZ&amp;ust=1738427847678000&amp;source=images&amp;cd=vfe&amp;opi=89978449&amp;ved=0CBQQjRxqFwoTCKCnjsiyoIsDFQAAAAAdAAAAABAT</a:t>
            </a:r>
          </a:p>
        </p188:txBody>
      </p188:reply>
    </p188:replyLst>
    <p188:txBody>
      <a:bodyPr/>
      <a:lstStyle/>
      <a:p>
        <a:r>
          <a:rPr lang="en-US"/>
          <a:t>Technically the AMKD involves mutation in both copies of the gene, so this picture isn't exactly accurate. Maybe we just put something simple about DNA/genes instead?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2AB89408-EC1F-9B43-97D9-9E1A16FA138E}" type="datetimeFigureOut">
              <a:rPr lang="en-US"/>
              <a:pPr>
                <a:defRPr/>
              </a:pPr>
              <a:t>2/18/2025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148B94A-7087-974B-82F7-80222FA53292}" type="slidenum">
              <a:rPr lang="en-US"/>
              <a:pPr>
                <a:defRPr/>
              </a:pPr>
              <a:t>‹#›</a:t>
            </a:fld>
            <a:endParaRPr lang="en-US"/>
          </a:p>
        </p:txBody>
      </p:sp>
    </p:spTree>
    <p:extLst>
      <p:ext uri="{BB962C8B-B14F-4D97-AF65-F5344CB8AC3E}">
        <p14:creationId xmlns:p14="http://schemas.microsoft.com/office/powerpoint/2010/main" val="7742447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aIBF4qaRLV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CE5E3-6CBD-4C24-87AA-11EF42A1A5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07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t>If you have the APOL1 gene mutations, your family members may also have the gene mutations. You may want to talk with your family members about speaking with their doctor about options for genetic testing. </a:t>
            </a:r>
          </a:p>
          <a:p>
            <a:endParaRPr lang="en-US"/>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10</a:t>
            </a:fld>
            <a:endParaRPr lang="en-US"/>
          </a:p>
        </p:txBody>
      </p:sp>
    </p:spTree>
    <p:extLst>
      <p:ext uri="{BB962C8B-B14F-4D97-AF65-F5344CB8AC3E}">
        <p14:creationId xmlns:p14="http://schemas.microsoft.com/office/powerpoint/2010/main" val="116517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11</a:t>
            </a:fld>
            <a:endParaRPr lang="en-US"/>
          </a:p>
        </p:txBody>
      </p:sp>
    </p:spTree>
    <p:extLst>
      <p:ext uri="{BB962C8B-B14F-4D97-AF65-F5344CB8AC3E}">
        <p14:creationId xmlns:p14="http://schemas.microsoft.com/office/powerpoint/2010/main" val="790980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A3A40-BFDD-4E25-B981-7E04415642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880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13</a:t>
            </a:fld>
            <a:endParaRPr lang="en-US"/>
          </a:p>
        </p:txBody>
      </p:sp>
    </p:spTree>
    <p:extLst>
      <p:ext uri="{BB962C8B-B14F-4D97-AF65-F5344CB8AC3E}">
        <p14:creationId xmlns:p14="http://schemas.microsoft.com/office/powerpoint/2010/main" val="891916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14</a:t>
            </a:fld>
            <a:endParaRPr lang="en-US"/>
          </a:p>
        </p:txBody>
      </p:sp>
    </p:spTree>
    <p:extLst>
      <p:ext uri="{BB962C8B-B14F-4D97-AF65-F5344CB8AC3E}">
        <p14:creationId xmlns:p14="http://schemas.microsoft.com/office/powerpoint/2010/main" val="3406330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S PGothic"/>
                <a:cs typeface="Calibri"/>
              </a:rPr>
              <a:t>Watch and share the YouTube video: </a:t>
            </a:r>
            <a:r>
              <a:rPr lang="en-US" dirty="0">
                <a:ea typeface="MS PGothic"/>
                <a:cs typeface="Calibri"/>
                <a:hlinkClick r:id="rId3"/>
              </a:rPr>
              <a:t>https://www.youtube.com/watch?v=aIBF4qaRLV0</a:t>
            </a:r>
            <a:endParaRPr lang="en-US" dirty="0">
              <a:ea typeface="MS PGothic"/>
              <a:cs typeface="Calibri"/>
            </a:endParaRPr>
          </a:p>
          <a:p>
            <a:r>
              <a:rPr lang="en-US" dirty="0">
                <a:ea typeface="MS PGothic"/>
                <a:cs typeface="Calibri"/>
              </a:rPr>
              <a:t>Subtitles are available in Spanish </a:t>
            </a:r>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15</a:t>
            </a:fld>
            <a:endParaRPr lang="en-US"/>
          </a:p>
        </p:txBody>
      </p:sp>
    </p:spTree>
    <p:extLst>
      <p:ext uri="{BB962C8B-B14F-4D97-AF65-F5344CB8AC3E}">
        <p14:creationId xmlns:p14="http://schemas.microsoft.com/office/powerpoint/2010/main" val="1087571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t>For more resources on AMKD, please visit </a:t>
            </a:r>
            <a:r>
              <a:rPr lang="en-US" sz="1200" b="0">
                <a:latin typeface="Arial"/>
                <a:ea typeface="Calibri"/>
                <a:cs typeface="Calibri"/>
              </a:rPr>
              <a:t>kidneyfund.org/apol1aware </a:t>
            </a:r>
            <a:r>
              <a:rPr lang="en-US"/>
              <a:t>or scan these QR codes with your smartphone to learn more.</a:t>
            </a:r>
          </a:p>
          <a:p>
            <a:endParaRPr lang="en-US"/>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17</a:t>
            </a:fld>
            <a:endParaRPr lang="en-US"/>
          </a:p>
        </p:txBody>
      </p:sp>
    </p:spTree>
    <p:extLst>
      <p:ext uri="{BB962C8B-B14F-4D97-AF65-F5344CB8AC3E}">
        <p14:creationId xmlns:p14="http://schemas.microsoft.com/office/powerpoint/2010/main" val="2839777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 name="Shape 1057"/>
          <p:cNvSpPr>
            <a:spLocks noGrp="1" noRot="1" noChangeAspect="1"/>
          </p:cNvSpPr>
          <p:nvPr>
            <p:ph type="sldImg"/>
          </p:nvPr>
        </p:nvSpPr>
        <p:spPr>
          <a:xfrm>
            <a:off x="381000" y="685800"/>
            <a:ext cx="6096000" cy="3429000"/>
          </a:xfrm>
          <a:prstGeom prst="rect">
            <a:avLst/>
          </a:prstGeom>
        </p:spPr>
        <p:txBody>
          <a:bodyPr/>
          <a:lstStyle/>
          <a:p>
            <a:endParaRPr/>
          </a:p>
        </p:txBody>
      </p:sp>
      <p:sp>
        <p:nvSpPr>
          <p:cNvPr id="1058" name="Shape 1058"/>
          <p:cNvSpPr>
            <a:spLocks noGrp="1"/>
          </p:cNvSpPr>
          <p:nvPr>
            <p:ph type="body" sz="quarter" idx="1"/>
          </p:nvPr>
        </p:nvSpPr>
        <p:spPr>
          <a:prstGeom prst="rect">
            <a:avLst/>
          </a:prstGeom>
        </p:spPr>
        <p:txBody>
          <a:bodyPr/>
          <a:lstStyle/>
          <a:p>
            <a:pPr defTabSz="1828891">
              <a:defRPr>
                <a:solidFill>
                  <a:srgbClr val="000000"/>
                </a:solidFill>
              </a:defRPr>
            </a:pPr>
            <a:r>
              <a:rPr dirty="0">
                <a:ea typeface="MS PGothic"/>
                <a:cs typeface="Calibri"/>
              </a:rPr>
              <a:t>Thank you for participating in this </a:t>
            </a:r>
            <a:r>
              <a:rPr lang="en-US" dirty="0">
                <a:ea typeface="MS PGothic"/>
                <a:cs typeface="Calibri"/>
              </a:rPr>
              <a:t>AMKD</a:t>
            </a:r>
            <a:r>
              <a:rPr dirty="0">
                <a:ea typeface="MS PGothic"/>
                <a:cs typeface="Calibri"/>
              </a:rPr>
              <a:t> session. I hope you have learned more about kidney disease. I now have time to take any questions!</a:t>
            </a:r>
          </a:p>
          <a:p>
            <a:pPr defTabSz="1828891">
              <a:defRPr>
                <a:solidFill>
                  <a:srgbClr val="000000"/>
                </a:solidFill>
              </a:defRPr>
            </a:pPr>
            <a:endParaRPr sz="600"/>
          </a:p>
          <a:p>
            <a:pPr defTabSz="1828891">
              <a:defRPr>
                <a:solidFill>
                  <a:srgbClr val="000000"/>
                </a:solidFill>
              </a:defRPr>
            </a:pPr>
            <a:r>
              <a:rPr dirty="0">
                <a:ea typeface="MS PGothic"/>
                <a:cs typeface="Calibri"/>
              </a:rPr>
              <a:t>I will then provide the link for you to take the quiz and post-evaluation. Your responses will help the American Kidney Fund improve the program. </a:t>
            </a:r>
            <a:endParaRPr lang="en-US" dirty="0">
              <a:ea typeface="MS PGothic"/>
              <a:cs typeface="Calibri"/>
            </a:endParaRPr>
          </a:p>
          <a:p>
            <a:pPr defTabSz="1828891">
              <a:defRPr>
                <a:solidFill>
                  <a:srgbClr val="000000"/>
                </a:solidFill>
              </a:defRPr>
            </a:pPr>
            <a:endParaRPr lang="en-US"/>
          </a:p>
          <a:p>
            <a:pPr marL="0" marR="0" lvl="0" indent="0" algn="l" defTabSz="1828891" rtl="0" eaLnBrk="0" fontAlgn="base" latinLnBrk="0" hangingPunct="0">
              <a:lnSpc>
                <a:spcPct val="100000"/>
              </a:lnSpc>
              <a:spcBef>
                <a:spcPct val="30000"/>
              </a:spcBef>
              <a:spcAft>
                <a:spcPct val="0"/>
              </a:spcAft>
              <a:buClrTx/>
              <a:buSzTx/>
              <a:buFontTx/>
              <a:buNone/>
              <a:tabLst/>
              <a:defRPr>
                <a:solidFill>
                  <a:srgbClr val="000000"/>
                </a:solidFill>
              </a:defRPr>
            </a:pPr>
            <a:r>
              <a:rPr lang="en-US">
                <a:ea typeface="MS PGothic"/>
                <a:cs typeface="Calibri"/>
              </a:rPr>
              <a:t>Survey link: www.surveymonkey.com/r/AMKD-KHC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A3A40-BFDD-4E25-B981-7E04415642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859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A3A40-BFDD-4E25-B981-7E04415642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393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4</a:t>
            </a:fld>
            <a:endParaRPr lang="en-US"/>
          </a:p>
        </p:txBody>
      </p:sp>
    </p:spTree>
    <p:extLst>
      <p:ext uri="{BB962C8B-B14F-4D97-AF65-F5344CB8AC3E}">
        <p14:creationId xmlns:p14="http://schemas.microsoft.com/office/powerpoint/2010/main" val="507869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5</a:t>
            </a:fld>
            <a:endParaRPr lang="en-US"/>
          </a:p>
        </p:txBody>
      </p:sp>
    </p:spTree>
    <p:extLst>
      <p:ext uri="{BB962C8B-B14F-4D97-AF65-F5344CB8AC3E}">
        <p14:creationId xmlns:p14="http://schemas.microsoft.com/office/powerpoint/2010/main" val="1995422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A3A40-BFDD-4E25-B981-7E04415642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464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7</a:t>
            </a:fld>
            <a:endParaRPr lang="en-US"/>
          </a:p>
        </p:txBody>
      </p:sp>
    </p:spTree>
    <p:extLst>
      <p:ext uri="{BB962C8B-B14F-4D97-AF65-F5344CB8AC3E}">
        <p14:creationId xmlns:p14="http://schemas.microsoft.com/office/powerpoint/2010/main" val="3664895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8</a:t>
            </a:fld>
            <a:endParaRPr lang="en-US"/>
          </a:p>
        </p:txBody>
      </p:sp>
    </p:spTree>
    <p:extLst>
      <p:ext uri="{BB962C8B-B14F-4D97-AF65-F5344CB8AC3E}">
        <p14:creationId xmlns:p14="http://schemas.microsoft.com/office/powerpoint/2010/main" val="438915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A3A40-BFDD-4E25-B981-7E04415642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5493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2.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022351" y="944024"/>
            <a:ext cx="9150349" cy="567443"/>
          </a:xfrm>
          <a:prstGeom prst="rect">
            <a:avLst/>
          </a:prstGeom>
        </p:spPr>
        <p:txBody>
          <a:bodyPr vert="horz"/>
          <a:lstStyle>
            <a:lvl1pPr marL="0" indent="0">
              <a:buNone/>
              <a:defRPr sz="2800">
                <a:latin typeface="Arial"/>
                <a:cs typeface="Arial"/>
              </a:defRPr>
            </a:lvl1pPr>
          </a:lstStyle>
          <a:p>
            <a:pPr lvl="0"/>
            <a:r>
              <a:rPr lang="en-US"/>
              <a:t>Click to edit Master text styles</a:t>
            </a:r>
          </a:p>
        </p:txBody>
      </p:sp>
      <p:sp>
        <p:nvSpPr>
          <p:cNvPr id="7" name="Content Placeholder 6"/>
          <p:cNvSpPr>
            <a:spLocks noGrp="1"/>
          </p:cNvSpPr>
          <p:nvPr>
            <p:ph sz="quarter" idx="11"/>
          </p:nvPr>
        </p:nvSpPr>
        <p:spPr>
          <a:xfrm>
            <a:off x="1022351" y="1594898"/>
            <a:ext cx="9150349" cy="2865438"/>
          </a:xfrm>
          <a:prstGeom prst="rect">
            <a:avLst/>
          </a:prstGeom>
        </p:spPr>
        <p:txBody>
          <a:bodyPr vert="horz"/>
          <a:lstStyle>
            <a:lvl1pPr>
              <a:defRPr sz="2400">
                <a:latin typeface="Arial"/>
                <a:cs typeface="Aria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7959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slide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38A2-D002-7849-9289-198188981662}"/>
              </a:ext>
            </a:extLst>
          </p:cNvPr>
          <p:cNvSpPr>
            <a:spLocks noGrp="1"/>
          </p:cNvSpPr>
          <p:nvPr>
            <p:ph type="title" hasCustomPrompt="1"/>
          </p:nvPr>
        </p:nvSpPr>
        <p:spPr>
          <a:xfrm>
            <a:off x="1619573" y="1123626"/>
            <a:ext cx="9734227" cy="556353"/>
          </a:xfrm>
          <a:prstGeom prst="rect">
            <a:avLst/>
          </a:prstGeom>
        </p:spPr>
        <p:txBody>
          <a:bodyPr lIns="0" anchor="b">
            <a:normAutofit/>
          </a:bodyPr>
          <a:lstStyle>
            <a:lvl1pPr>
              <a:defRPr sz="3200"/>
            </a:lvl1pPr>
          </a:lstStyle>
          <a:p>
            <a:r>
              <a:rPr lang="en-US"/>
              <a:t>Insert slide title</a:t>
            </a:r>
          </a:p>
        </p:txBody>
      </p:sp>
      <p:sp>
        <p:nvSpPr>
          <p:cNvPr id="19" name="Content Placeholder 2">
            <a:extLst>
              <a:ext uri="{FF2B5EF4-FFF2-40B4-BE49-F238E27FC236}">
                <a16:creationId xmlns:a16="http://schemas.microsoft.com/office/drawing/2014/main" id="{FCA306AF-B9EA-7B4D-95EA-1DF6DBEFE547}"/>
              </a:ext>
            </a:extLst>
          </p:cNvPr>
          <p:cNvSpPr>
            <a:spLocks noGrp="1"/>
          </p:cNvSpPr>
          <p:nvPr>
            <p:ph idx="13"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a:t>MODULE X</a:t>
            </a:r>
          </a:p>
        </p:txBody>
      </p:sp>
      <p:sp>
        <p:nvSpPr>
          <p:cNvPr id="21" name="Slide Number Placeholder 5">
            <a:extLst>
              <a:ext uri="{FF2B5EF4-FFF2-40B4-BE49-F238E27FC236}">
                <a16:creationId xmlns:a16="http://schemas.microsoft.com/office/drawing/2014/main" id="{9955ACED-B9FE-7149-A189-500713BDA4C4}"/>
              </a:ext>
            </a:extLst>
          </p:cNvPr>
          <p:cNvSpPr>
            <a:spLocks noGrp="1"/>
          </p:cNvSpPr>
          <p:nvPr>
            <p:ph type="sldNum" sz="quarter" idx="12"/>
          </p:nvPr>
        </p:nvSpPr>
        <p:spPr>
          <a:xfrm>
            <a:off x="8610600" y="6356350"/>
            <a:ext cx="2743200" cy="365125"/>
          </a:xfrm>
        </p:spPr>
        <p:txBody>
          <a:bodyPr/>
          <a:lstStyle>
            <a:lvl1pPr algn="r">
              <a:defRPr>
                <a:solidFill>
                  <a:schemeClr val="accent3"/>
                </a:solidFill>
              </a:defRPr>
            </a:lvl1pPr>
          </a:lstStyle>
          <a:p>
            <a:fld id="{22A6C4F7-4ABC-794E-8178-067A5A726372}" type="slidenum">
              <a:rPr lang="en-US" smtClean="0"/>
              <a:pPr/>
              <a:t>‹#›</a:t>
            </a:fld>
            <a:endParaRPr lang="en-US"/>
          </a:p>
        </p:txBody>
      </p:sp>
      <p:sp>
        <p:nvSpPr>
          <p:cNvPr id="5" name="Oval 4">
            <a:extLst>
              <a:ext uri="{FF2B5EF4-FFF2-40B4-BE49-F238E27FC236}">
                <a16:creationId xmlns:a16="http://schemas.microsoft.com/office/drawing/2014/main" id="{E33BB4A8-88C6-3A40-B9A5-0E48D0DB393A}"/>
              </a:ext>
            </a:extLst>
          </p:cNvPr>
          <p:cNvSpPr/>
          <p:nvPr userDrawn="1"/>
        </p:nvSpPr>
        <p:spPr>
          <a:xfrm>
            <a:off x="838200" y="1087961"/>
            <a:ext cx="627681" cy="627681"/>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073D43BC-8D55-E041-94DF-63E32DC4B638}"/>
              </a:ext>
            </a:extLst>
          </p:cNvPr>
          <p:cNvSpPr>
            <a:spLocks noGrp="1"/>
          </p:cNvSpPr>
          <p:nvPr>
            <p:ph idx="14"/>
          </p:nvPr>
        </p:nvSpPr>
        <p:spPr>
          <a:xfrm>
            <a:off x="838200" y="2157351"/>
            <a:ext cx="5181600" cy="3734334"/>
          </a:xfrm>
          <a:prstGeom prst="rect">
            <a:avLst/>
          </a:prstGeom>
        </p:spPr>
        <p:txBody>
          <a:bodyPr lIns="0"/>
          <a:lstStyle>
            <a:lvl1pPr>
              <a:defRPr sz="2400"/>
            </a:lvl1pPr>
            <a:lvl2pPr>
              <a:defRPr sz="2000"/>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D0C3371D-9D8B-FB4E-80A2-87669DFB63B1}"/>
              </a:ext>
            </a:extLst>
          </p:cNvPr>
          <p:cNvSpPr>
            <a:spLocks noGrp="1"/>
          </p:cNvSpPr>
          <p:nvPr>
            <p:ph idx="15"/>
          </p:nvPr>
        </p:nvSpPr>
        <p:spPr>
          <a:xfrm>
            <a:off x="6172202" y="2157351"/>
            <a:ext cx="5181600" cy="3734334"/>
          </a:xfrm>
          <a:prstGeom prst="rect">
            <a:avLst/>
          </a:prstGeom>
        </p:spPr>
        <p:txBody>
          <a:bodyPr lIns="0"/>
          <a:lstStyle>
            <a:lvl1pPr>
              <a:defRPr sz="2400"/>
            </a:lvl1pPr>
            <a:lvl2pPr>
              <a:defRPr sz="2000"/>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BBE601DB-85B5-EB42-8713-57B133E49469}"/>
              </a:ext>
            </a:extLst>
          </p:cNvPr>
          <p:cNvCxnSpPr>
            <a:cxnSpLocks/>
          </p:cNvCxnSpPr>
          <p:nvPr userDrawn="1"/>
        </p:nvCxnSpPr>
        <p:spPr>
          <a:xfrm>
            <a:off x="1619573" y="1679979"/>
            <a:ext cx="9734227" cy="1"/>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47142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on slide with photo/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38A2-D002-7849-9289-198188981662}"/>
              </a:ext>
            </a:extLst>
          </p:cNvPr>
          <p:cNvSpPr>
            <a:spLocks noGrp="1"/>
          </p:cNvSpPr>
          <p:nvPr>
            <p:ph type="title" hasCustomPrompt="1"/>
          </p:nvPr>
        </p:nvSpPr>
        <p:spPr>
          <a:xfrm>
            <a:off x="1619573" y="1123626"/>
            <a:ext cx="9734227" cy="556353"/>
          </a:xfrm>
          <a:prstGeom prst="rect">
            <a:avLst/>
          </a:prstGeom>
        </p:spPr>
        <p:txBody>
          <a:bodyPr lIns="0" anchor="b">
            <a:normAutofit/>
          </a:bodyPr>
          <a:lstStyle>
            <a:lvl1pPr>
              <a:defRPr sz="3200"/>
            </a:lvl1pPr>
          </a:lstStyle>
          <a:p>
            <a:r>
              <a:rPr lang="en-US"/>
              <a:t>Insert slide title</a:t>
            </a:r>
          </a:p>
        </p:txBody>
      </p:sp>
      <p:sp>
        <p:nvSpPr>
          <p:cNvPr id="19" name="Content Placeholder 2">
            <a:extLst>
              <a:ext uri="{FF2B5EF4-FFF2-40B4-BE49-F238E27FC236}">
                <a16:creationId xmlns:a16="http://schemas.microsoft.com/office/drawing/2014/main" id="{FCA306AF-B9EA-7B4D-95EA-1DF6DBEFE547}"/>
              </a:ext>
            </a:extLst>
          </p:cNvPr>
          <p:cNvSpPr>
            <a:spLocks noGrp="1"/>
          </p:cNvSpPr>
          <p:nvPr>
            <p:ph idx="13"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a:t>MODULE X</a:t>
            </a:r>
          </a:p>
        </p:txBody>
      </p:sp>
      <p:sp>
        <p:nvSpPr>
          <p:cNvPr id="21" name="Slide Number Placeholder 5">
            <a:extLst>
              <a:ext uri="{FF2B5EF4-FFF2-40B4-BE49-F238E27FC236}">
                <a16:creationId xmlns:a16="http://schemas.microsoft.com/office/drawing/2014/main" id="{9955ACED-B9FE-7149-A189-500713BDA4C4}"/>
              </a:ext>
            </a:extLst>
          </p:cNvPr>
          <p:cNvSpPr>
            <a:spLocks noGrp="1"/>
          </p:cNvSpPr>
          <p:nvPr>
            <p:ph type="sldNum" sz="quarter" idx="12"/>
          </p:nvPr>
        </p:nvSpPr>
        <p:spPr>
          <a:xfrm>
            <a:off x="8610600" y="6356350"/>
            <a:ext cx="2743200" cy="365125"/>
          </a:xfrm>
        </p:spPr>
        <p:txBody>
          <a:bodyPr/>
          <a:lstStyle>
            <a:lvl1pPr algn="r">
              <a:defRPr>
                <a:solidFill>
                  <a:schemeClr val="accent3"/>
                </a:solidFill>
              </a:defRPr>
            </a:lvl1pPr>
          </a:lstStyle>
          <a:p>
            <a:fld id="{22A6C4F7-4ABC-794E-8178-067A5A726372}" type="slidenum">
              <a:rPr lang="en-US" smtClean="0"/>
              <a:pPr/>
              <a:t>‹#›</a:t>
            </a:fld>
            <a:endParaRPr lang="en-US"/>
          </a:p>
        </p:txBody>
      </p:sp>
      <p:sp>
        <p:nvSpPr>
          <p:cNvPr id="5" name="Oval 4">
            <a:extLst>
              <a:ext uri="{FF2B5EF4-FFF2-40B4-BE49-F238E27FC236}">
                <a16:creationId xmlns:a16="http://schemas.microsoft.com/office/drawing/2014/main" id="{E33BB4A8-88C6-3A40-B9A5-0E48D0DB393A}"/>
              </a:ext>
            </a:extLst>
          </p:cNvPr>
          <p:cNvSpPr/>
          <p:nvPr userDrawn="1"/>
        </p:nvSpPr>
        <p:spPr>
          <a:xfrm>
            <a:off x="838200" y="1087961"/>
            <a:ext cx="627681" cy="627681"/>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073D43BC-8D55-E041-94DF-63E32DC4B638}"/>
              </a:ext>
            </a:extLst>
          </p:cNvPr>
          <p:cNvSpPr>
            <a:spLocks noGrp="1"/>
          </p:cNvSpPr>
          <p:nvPr>
            <p:ph idx="14"/>
          </p:nvPr>
        </p:nvSpPr>
        <p:spPr>
          <a:xfrm>
            <a:off x="838200" y="2157351"/>
            <a:ext cx="5181600" cy="3734334"/>
          </a:xfrm>
          <a:prstGeom prst="rect">
            <a:avLst/>
          </a:prstGeom>
        </p:spPr>
        <p:txBody>
          <a:bodyPr lIns="0"/>
          <a:lstStyle>
            <a:lvl1pPr>
              <a:defRPr sz="2400"/>
            </a:lvl1pPr>
            <a:lvl2pPr>
              <a:defRPr sz="2000"/>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A17393E8-DA68-7C43-B26A-2C5C1D416633}"/>
              </a:ext>
            </a:extLst>
          </p:cNvPr>
          <p:cNvCxnSpPr>
            <a:cxnSpLocks/>
          </p:cNvCxnSpPr>
          <p:nvPr userDrawn="1"/>
        </p:nvCxnSpPr>
        <p:spPr>
          <a:xfrm>
            <a:off x="1619573" y="1679979"/>
            <a:ext cx="9734227" cy="1"/>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
        <p:nvSpPr>
          <p:cNvPr id="13" name="Picture Placeholder 11">
            <a:extLst>
              <a:ext uri="{FF2B5EF4-FFF2-40B4-BE49-F238E27FC236}">
                <a16:creationId xmlns:a16="http://schemas.microsoft.com/office/drawing/2014/main" id="{000A37DF-C3E8-D944-A958-101AD626F215}"/>
              </a:ext>
            </a:extLst>
          </p:cNvPr>
          <p:cNvSpPr>
            <a:spLocks noGrp="1"/>
          </p:cNvSpPr>
          <p:nvPr>
            <p:ph type="pic" sz="quarter" idx="16"/>
          </p:nvPr>
        </p:nvSpPr>
        <p:spPr>
          <a:xfrm>
            <a:off x="6172202" y="2157349"/>
            <a:ext cx="5181598" cy="3734335"/>
          </a:xfrm>
          <a:prstGeom prst="rect">
            <a:avLst/>
          </a:prstGeom>
        </p:spPr>
        <p:txBody>
          <a:bodyPr/>
          <a:lstStyle/>
          <a:p>
            <a:r>
              <a:rPr lang="en-US"/>
              <a:t>Click icon to add picture</a:t>
            </a:r>
          </a:p>
        </p:txBody>
      </p:sp>
    </p:spTree>
    <p:extLst>
      <p:ext uri="{BB962C8B-B14F-4D97-AF65-F5344CB8AC3E}">
        <p14:creationId xmlns:p14="http://schemas.microsoft.com/office/powerpoint/2010/main" val="1187531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 blank slide for 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38A2-D002-7849-9289-198188981662}"/>
              </a:ext>
            </a:extLst>
          </p:cNvPr>
          <p:cNvSpPr>
            <a:spLocks noGrp="1"/>
          </p:cNvSpPr>
          <p:nvPr>
            <p:ph type="title" hasCustomPrompt="1"/>
          </p:nvPr>
        </p:nvSpPr>
        <p:spPr>
          <a:xfrm>
            <a:off x="1619573" y="1123626"/>
            <a:ext cx="9734227" cy="556353"/>
          </a:xfrm>
          <a:prstGeom prst="rect">
            <a:avLst/>
          </a:prstGeom>
        </p:spPr>
        <p:txBody>
          <a:bodyPr lIns="0" anchor="b">
            <a:normAutofit/>
          </a:bodyPr>
          <a:lstStyle>
            <a:lvl1pPr>
              <a:defRPr sz="3200"/>
            </a:lvl1pPr>
          </a:lstStyle>
          <a:p>
            <a:r>
              <a:rPr lang="en-US"/>
              <a:t>Insert slide title</a:t>
            </a:r>
          </a:p>
        </p:txBody>
      </p:sp>
      <p:sp>
        <p:nvSpPr>
          <p:cNvPr id="19" name="Content Placeholder 2">
            <a:extLst>
              <a:ext uri="{FF2B5EF4-FFF2-40B4-BE49-F238E27FC236}">
                <a16:creationId xmlns:a16="http://schemas.microsoft.com/office/drawing/2014/main" id="{FCA306AF-B9EA-7B4D-95EA-1DF6DBEFE547}"/>
              </a:ext>
            </a:extLst>
          </p:cNvPr>
          <p:cNvSpPr>
            <a:spLocks noGrp="1"/>
          </p:cNvSpPr>
          <p:nvPr>
            <p:ph idx="13"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a:t>MODULE X</a:t>
            </a:r>
          </a:p>
        </p:txBody>
      </p:sp>
      <p:sp>
        <p:nvSpPr>
          <p:cNvPr id="21" name="Slide Number Placeholder 5">
            <a:extLst>
              <a:ext uri="{FF2B5EF4-FFF2-40B4-BE49-F238E27FC236}">
                <a16:creationId xmlns:a16="http://schemas.microsoft.com/office/drawing/2014/main" id="{9955ACED-B9FE-7149-A189-500713BDA4C4}"/>
              </a:ext>
            </a:extLst>
          </p:cNvPr>
          <p:cNvSpPr>
            <a:spLocks noGrp="1"/>
          </p:cNvSpPr>
          <p:nvPr>
            <p:ph type="sldNum" sz="quarter" idx="12"/>
          </p:nvPr>
        </p:nvSpPr>
        <p:spPr>
          <a:xfrm>
            <a:off x="8610600" y="6356350"/>
            <a:ext cx="2743200" cy="365125"/>
          </a:xfrm>
        </p:spPr>
        <p:txBody>
          <a:bodyPr/>
          <a:lstStyle>
            <a:lvl1pPr algn="r">
              <a:defRPr>
                <a:solidFill>
                  <a:schemeClr val="accent3"/>
                </a:solidFill>
              </a:defRPr>
            </a:lvl1pPr>
          </a:lstStyle>
          <a:p>
            <a:fld id="{22A6C4F7-4ABC-794E-8178-067A5A726372}" type="slidenum">
              <a:rPr lang="en-US" smtClean="0"/>
              <a:pPr/>
              <a:t>‹#›</a:t>
            </a:fld>
            <a:endParaRPr lang="en-US"/>
          </a:p>
        </p:txBody>
      </p:sp>
      <p:sp>
        <p:nvSpPr>
          <p:cNvPr id="5" name="Oval 4">
            <a:extLst>
              <a:ext uri="{FF2B5EF4-FFF2-40B4-BE49-F238E27FC236}">
                <a16:creationId xmlns:a16="http://schemas.microsoft.com/office/drawing/2014/main" id="{E33BB4A8-88C6-3A40-B9A5-0E48D0DB393A}"/>
              </a:ext>
            </a:extLst>
          </p:cNvPr>
          <p:cNvSpPr/>
          <p:nvPr userDrawn="1"/>
        </p:nvSpPr>
        <p:spPr>
          <a:xfrm>
            <a:off x="838200" y="1087961"/>
            <a:ext cx="627681" cy="627681"/>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D95BBB8-5117-8645-8D4A-80F0BB5664F2}"/>
              </a:ext>
            </a:extLst>
          </p:cNvPr>
          <p:cNvCxnSpPr>
            <a:cxnSpLocks/>
          </p:cNvCxnSpPr>
          <p:nvPr userDrawn="1"/>
        </p:nvCxnSpPr>
        <p:spPr>
          <a:xfrm>
            <a:off x="1619573" y="1679979"/>
            <a:ext cx="9734227" cy="1"/>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4104301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A5795A-149F-0545-822A-506607F2347B}"/>
              </a:ext>
            </a:extLst>
          </p:cNvPr>
          <p:cNvSpPr>
            <a:spLocks noGrp="1"/>
          </p:cNvSpPr>
          <p:nvPr>
            <p:ph type="sldNum" sz="quarter" idx="10"/>
          </p:nvPr>
        </p:nvSpPr>
        <p:spPr/>
        <p:txBody>
          <a:bodyPr/>
          <a:lstStyle/>
          <a:p>
            <a:fld id="{22A6C4F7-4ABC-794E-8178-067A5A726372}" type="slidenum">
              <a:rPr lang="en-US" smtClean="0"/>
              <a:t>‹#›</a:t>
            </a:fld>
            <a:endParaRPr lang="en-US"/>
          </a:p>
        </p:txBody>
      </p:sp>
      <p:sp>
        <p:nvSpPr>
          <p:cNvPr id="4" name="Title 1">
            <a:extLst>
              <a:ext uri="{FF2B5EF4-FFF2-40B4-BE49-F238E27FC236}">
                <a16:creationId xmlns:a16="http://schemas.microsoft.com/office/drawing/2014/main" id="{00B70F12-2170-9542-8D86-C3FCCC37FF6A}"/>
              </a:ext>
            </a:extLst>
          </p:cNvPr>
          <p:cNvSpPr>
            <a:spLocks noGrp="1"/>
          </p:cNvSpPr>
          <p:nvPr>
            <p:ph type="title" hasCustomPrompt="1"/>
          </p:nvPr>
        </p:nvSpPr>
        <p:spPr>
          <a:xfrm>
            <a:off x="838200" y="1032336"/>
            <a:ext cx="10515600" cy="647644"/>
          </a:xfrm>
          <a:prstGeom prst="rect">
            <a:avLst/>
          </a:prstGeom>
        </p:spPr>
        <p:txBody>
          <a:bodyPr lIns="0" anchor="b">
            <a:normAutofit/>
          </a:bodyPr>
          <a:lstStyle>
            <a:lvl1pPr>
              <a:defRPr sz="3200"/>
            </a:lvl1pPr>
          </a:lstStyle>
          <a:p>
            <a:r>
              <a:rPr lang="en-US"/>
              <a:t>Insert slide title</a:t>
            </a:r>
          </a:p>
        </p:txBody>
      </p:sp>
      <p:sp>
        <p:nvSpPr>
          <p:cNvPr id="6" name="Content Placeholder 2">
            <a:extLst>
              <a:ext uri="{FF2B5EF4-FFF2-40B4-BE49-F238E27FC236}">
                <a16:creationId xmlns:a16="http://schemas.microsoft.com/office/drawing/2014/main" id="{6E68FDCA-2298-B244-80A5-B5D22D3F790E}"/>
              </a:ext>
            </a:extLst>
          </p:cNvPr>
          <p:cNvSpPr>
            <a:spLocks noGrp="1"/>
          </p:cNvSpPr>
          <p:nvPr>
            <p:ph idx="13" hasCustomPrompt="1"/>
          </p:nvPr>
        </p:nvSpPr>
        <p:spPr>
          <a:xfrm>
            <a:off x="838200" y="2157351"/>
            <a:ext cx="3408336" cy="3734334"/>
          </a:xfrm>
          <a:prstGeom prst="rect">
            <a:avLst/>
          </a:prstGeom>
        </p:spPr>
        <p:txBody>
          <a:bodyPr lIns="0"/>
          <a:lstStyle>
            <a:lvl1pPr marL="0" indent="0">
              <a:buNone/>
              <a:defRPr sz="2400"/>
            </a:lvl1pPr>
            <a:lvl2pPr marL="6350" indent="0">
              <a:buNone/>
              <a:tabLst/>
              <a:defRPr sz="2000"/>
            </a:lvl2pPr>
            <a:lvl3pPr marL="914400" indent="0">
              <a:buNone/>
              <a:defRPr sz="1800"/>
            </a:lvl3pPr>
            <a:lvl4pPr marL="1371600" indent="0">
              <a:buNone/>
              <a:defRPr/>
            </a:lvl4pPr>
            <a:lvl5pPr marL="1828800" indent="0">
              <a:buNone/>
              <a:defRPr/>
            </a:lvl5pPr>
          </a:lstStyle>
          <a:p>
            <a:pPr lvl="1"/>
            <a:r>
              <a:rPr lang="en-US"/>
              <a:t>Content</a:t>
            </a:r>
          </a:p>
        </p:txBody>
      </p:sp>
      <p:sp>
        <p:nvSpPr>
          <p:cNvPr id="8" name="Content Placeholder 2">
            <a:extLst>
              <a:ext uri="{FF2B5EF4-FFF2-40B4-BE49-F238E27FC236}">
                <a16:creationId xmlns:a16="http://schemas.microsoft.com/office/drawing/2014/main" id="{CF4EF414-1738-2F4C-8A00-946613637034}"/>
              </a:ext>
            </a:extLst>
          </p:cNvPr>
          <p:cNvSpPr>
            <a:spLocks noGrp="1"/>
          </p:cNvSpPr>
          <p:nvPr>
            <p:ph idx="15"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a:t>MODULE X</a:t>
            </a:r>
          </a:p>
        </p:txBody>
      </p:sp>
      <p:sp>
        <p:nvSpPr>
          <p:cNvPr id="7" name="Chart Placeholder 6">
            <a:extLst>
              <a:ext uri="{FF2B5EF4-FFF2-40B4-BE49-F238E27FC236}">
                <a16:creationId xmlns:a16="http://schemas.microsoft.com/office/drawing/2014/main" id="{816601FE-0310-3443-9FD9-C5BB3083E5F8}"/>
              </a:ext>
            </a:extLst>
          </p:cNvPr>
          <p:cNvSpPr>
            <a:spLocks noGrp="1"/>
          </p:cNvSpPr>
          <p:nvPr>
            <p:ph type="chart" sz="quarter" idx="16"/>
          </p:nvPr>
        </p:nvSpPr>
        <p:spPr>
          <a:xfrm>
            <a:off x="5114925" y="2156879"/>
            <a:ext cx="6238875" cy="3734334"/>
          </a:xfrm>
          <a:prstGeom prst="rect">
            <a:avLst/>
          </a:prstGeom>
        </p:spPr>
        <p:txBody>
          <a:bodyPr/>
          <a:lstStyle>
            <a:lvl1pPr marL="0" indent="0">
              <a:buNone/>
              <a:defRPr/>
            </a:lvl1pPr>
          </a:lstStyle>
          <a:p>
            <a:r>
              <a:rPr lang="en-US"/>
              <a:t>Click icon to add chart</a:t>
            </a:r>
          </a:p>
        </p:txBody>
      </p:sp>
      <p:cxnSp>
        <p:nvCxnSpPr>
          <p:cNvPr id="14" name="Straight Connector 13">
            <a:extLst>
              <a:ext uri="{FF2B5EF4-FFF2-40B4-BE49-F238E27FC236}">
                <a16:creationId xmlns:a16="http://schemas.microsoft.com/office/drawing/2014/main" id="{3BC3B17C-823F-7140-B8B9-BA5386B897F0}"/>
              </a:ext>
            </a:extLst>
          </p:cNvPr>
          <p:cNvCxnSpPr>
            <a:cxnSpLocks/>
          </p:cNvCxnSpPr>
          <p:nvPr userDrawn="1"/>
        </p:nvCxnSpPr>
        <p:spPr>
          <a:xfrm>
            <a:off x="838200" y="1679979"/>
            <a:ext cx="10515600" cy="0"/>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059510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title card">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B140AAE-E23A-7641-9093-00D11C451186}"/>
              </a:ext>
            </a:extLst>
          </p:cNvPr>
          <p:cNvSpPr txBox="1">
            <a:spLocks/>
          </p:cNvSpPr>
          <p:nvPr userDrawn="1"/>
        </p:nvSpPr>
        <p:spPr>
          <a:xfrm>
            <a:off x="2209800" y="3359075"/>
            <a:ext cx="7772400" cy="618565"/>
          </a:xfrm>
          <a:prstGeom prst="rect">
            <a:avLst/>
          </a:prstGeom>
        </p:spPr>
        <p:txBody>
          <a:bodyPr lIns="0" anchor="t"/>
          <a:lstStyle>
            <a:lvl1pPr algn="l"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pPr algn="ctr"/>
            <a:r>
              <a:rPr lang="en-US" sz="4800">
                <a:solidFill>
                  <a:schemeClr val="bg1"/>
                </a:solidFill>
              </a:rPr>
              <a:t>CONGRATULATIONS!</a:t>
            </a:r>
          </a:p>
        </p:txBody>
      </p:sp>
      <p:cxnSp>
        <p:nvCxnSpPr>
          <p:cNvPr id="21" name="Straight Connector 20">
            <a:extLst>
              <a:ext uri="{FF2B5EF4-FFF2-40B4-BE49-F238E27FC236}">
                <a16:creationId xmlns:a16="http://schemas.microsoft.com/office/drawing/2014/main" id="{D45A9E78-10CB-1443-9669-7EF2DC284F73}"/>
              </a:ext>
            </a:extLst>
          </p:cNvPr>
          <p:cNvCxnSpPr>
            <a:cxnSpLocks/>
          </p:cNvCxnSpPr>
          <p:nvPr userDrawn="1"/>
        </p:nvCxnSpPr>
        <p:spPr>
          <a:xfrm>
            <a:off x="5535133" y="4228231"/>
            <a:ext cx="1121735" cy="0"/>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pic>
        <p:nvPicPr>
          <p:cNvPr id="5" name="Picture 4">
            <a:extLst>
              <a:ext uri="{FF2B5EF4-FFF2-40B4-BE49-F238E27FC236}">
                <a16:creationId xmlns:a16="http://schemas.microsoft.com/office/drawing/2014/main" id="{A0E1CABD-38B5-AD40-8D4F-3BD08D94E6FF}"/>
              </a:ext>
            </a:extLst>
          </p:cNvPr>
          <p:cNvPicPr>
            <a:picLocks noChangeAspect="1"/>
          </p:cNvPicPr>
          <p:nvPr userDrawn="1"/>
        </p:nvPicPr>
        <p:blipFill>
          <a:blip r:embed="rId3"/>
          <a:stretch>
            <a:fillRect/>
          </a:stretch>
        </p:blipFill>
        <p:spPr>
          <a:xfrm>
            <a:off x="5476372" y="1332183"/>
            <a:ext cx="1239257" cy="1601967"/>
          </a:xfrm>
          <a:prstGeom prst="rect">
            <a:avLst/>
          </a:prstGeom>
        </p:spPr>
      </p:pic>
      <p:sp>
        <p:nvSpPr>
          <p:cNvPr id="11" name="Text Placeholder 2">
            <a:extLst>
              <a:ext uri="{FF2B5EF4-FFF2-40B4-BE49-F238E27FC236}">
                <a16:creationId xmlns:a16="http://schemas.microsoft.com/office/drawing/2014/main" id="{F4EA8288-BDF2-B048-8C78-ED943B4C9DB2}"/>
              </a:ext>
            </a:extLst>
          </p:cNvPr>
          <p:cNvSpPr>
            <a:spLocks noGrp="1"/>
          </p:cNvSpPr>
          <p:nvPr>
            <p:ph type="body" idx="13" hasCustomPrompt="1"/>
          </p:nvPr>
        </p:nvSpPr>
        <p:spPr>
          <a:xfrm>
            <a:off x="3901313" y="4458997"/>
            <a:ext cx="4389374" cy="293620"/>
          </a:xfrm>
          <a:prstGeom prst="rect">
            <a:avLst/>
          </a:prstGeom>
        </p:spPr>
        <p:txBody>
          <a:bodyPr lIns="0"/>
          <a:lstStyle>
            <a:lvl1pPr marL="0" indent="0" algn="ctr">
              <a:buNone/>
              <a:defRPr sz="2400" b="0" spc="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You completed Module X</a:t>
            </a:r>
          </a:p>
        </p:txBody>
      </p:sp>
      <p:sp>
        <p:nvSpPr>
          <p:cNvPr id="14" name="Text Placeholder 2">
            <a:extLst>
              <a:ext uri="{FF2B5EF4-FFF2-40B4-BE49-F238E27FC236}">
                <a16:creationId xmlns:a16="http://schemas.microsoft.com/office/drawing/2014/main" id="{254CC3A1-5C30-284B-BA17-6F2B22027271}"/>
              </a:ext>
            </a:extLst>
          </p:cNvPr>
          <p:cNvSpPr>
            <a:spLocks noGrp="1"/>
          </p:cNvSpPr>
          <p:nvPr>
            <p:ph type="body" idx="14" hasCustomPrompt="1"/>
          </p:nvPr>
        </p:nvSpPr>
        <p:spPr>
          <a:xfrm>
            <a:off x="4215385" y="6245292"/>
            <a:ext cx="7138416" cy="293620"/>
          </a:xfrm>
          <a:prstGeom prst="rect">
            <a:avLst/>
          </a:prstGeom>
        </p:spPr>
        <p:txBody>
          <a:bodyPr lIns="0"/>
          <a:lstStyle>
            <a:lvl1pPr marL="0" marR="0" indent="0" algn="r" defTabSz="914400" rtl="0" eaLnBrk="1" fontAlgn="auto" latinLnBrk="0" hangingPunct="1">
              <a:lnSpc>
                <a:spcPct val="90000"/>
              </a:lnSpc>
              <a:spcBef>
                <a:spcPts val="1000"/>
              </a:spcBef>
              <a:spcAft>
                <a:spcPts val="0"/>
              </a:spcAft>
              <a:buClr>
                <a:schemeClr val="tx1"/>
              </a:buClr>
              <a:buSzTx/>
              <a:buFont typeface="Arial" panose="020B0604020202020204" pitchFamily="34" charset="0"/>
              <a:buNone/>
              <a:tabLst/>
              <a:defRPr sz="1400" b="0" spc="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r" defTabSz="914400" rtl="0" eaLnBrk="1" fontAlgn="auto" latinLnBrk="0" hangingPunct="1">
              <a:lnSpc>
                <a:spcPct val="90000"/>
              </a:lnSpc>
              <a:spcBef>
                <a:spcPts val="1000"/>
              </a:spcBef>
              <a:spcAft>
                <a:spcPts val="0"/>
              </a:spcAft>
              <a:buClr>
                <a:schemeClr val="tx1"/>
              </a:buClr>
              <a:buSzTx/>
              <a:buFont typeface="Arial" panose="020B0604020202020204" pitchFamily="34" charset="0"/>
              <a:buNone/>
              <a:tabLst/>
              <a:defRPr/>
            </a:pPr>
            <a:r>
              <a:rPr lang="en-US"/>
              <a:t>NEXT UP — </a:t>
            </a:r>
            <a:r>
              <a:rPr lang="en-US" sz="1400"/>
              <a:t>Module 4: Why this Matters and Next Steps</a:t>
            </a:r>
          </a:p>
          <a:p>
            <a:pPr lvl="0"/>
            <a:endParaRPr lang="en-US"/>
          </a:p>
        </p:txBody>
      </p:sp>
    </p:spTree>
    <p:custDataLst>
      <p:tags r:id="rId1"/>
    </p:custDataLst>
    <p:extLst>
      <p:ext uri="{BB962C8B-B14F-4D97-AF65-F5344CB8AC3E}">
        <p14:creationId xmlns:p14="http://schemas.microsoft.com/office/powerpoint/2010/main" val="2088571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Section title card">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427AA1-BC17-364E-BB26-EA9C6D7DF38B}"/>
              </a:ext>
            </a:extLst>
          </p:cNvPr>
          <p:cNvSpPr>
            <a:spLocks noGrp="1"/>
          </p:cNvSpPr>
          <p:nvPr>
            <p:ph type="sldNum" sz="quarter" idx="12"/>
          </p:nvPr>
        </p:nvSpPr>
        <p:spPr/>
        <p:txBody>
          <a:bodyPr/>
          <a:lstStyle>
            <a:lvl1pPr algn="r">
              <a:defRPr>
                <a:solidFill>
                  <a:schemeClr val="accent3"/>
                </a:solidFill>
              </a:defRPr>
            </a:lvl1pPr>
          </a:lstStyle>
          <a:p>
            <a:fld id="{22A6C4F7-4ABC-794E-8178-067A5A726372}" type="slidenum">
              <a:rPr lang="en-US" smtClean="0"/>
              <a:pPr/>
              <a:t>‹#›</a:t>
            </a:fld>
            <a:endParaRPr lang="en-US"/>
          </a:p>
        </p:txBody>
      </p:sp>
      <p:sp>
        <p:nvSpPr>
          <p:cNvPr id="16" name="Title 1">
            <a:extLst>
              <a:ext uri="{FF2B5EF4-FFF2-40B4-BE49-F238E27FC236}">
                <a16:creationId xmlns:a16="http://schemas.microsoft.com/office/drawing/2014/main" id="{2B140AAE-E23A-7641-9093-00D11C451186}"/>
              </a:ext>
            </a:extLst>
          </p:cNvPr>
          <p:cNvSpPr txBox="1">
            <a:spLocks/>
          </p:cNvSpPr>
          <p:nvPr userDrawn="1"/>
        </p:nvSpPr>
        <p:spPr>
          <a:xfrm>
            <a:off x="838200" y="3429000"/>
            <a:ext cx="5750859" cy="1712563"/>
          </a:xfrm>
          <a:prstGeom prst="rect">
            <a:avLst/>
          </a:prstGeom>
        </p:spPr>
        <p:txBody>
          <a:bodyPr lIns="0" anchor="t"/>
          <a:lstStyle>
            <a:lvl1pPr algn="l"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endParaRPr lang="en-US" sz="4800">
              <a:solidFill>
                <a:schemeClr val="bg1"/>
              </a:solidFill>
            </a:endParaRPr>
          </a:p>
        </p:txBody>
      </p:sp>
      <p:cxnSp>
        <p:nvCxnSpPr>
          <p:cNvPr id="21" name="Straight Connector 20">
            <a:extLst>
              <a:ext uri="{FF2B5EF4-FFF2-40B4-BE49-F238E27FC236}">
                <a16:creationId xmlns:a16="http://schemas.microsoft.com/office/drawing/2014/main" id="{D45A9E78-10CB-1443-9669-7EF2DC284F73}"/>
              </a:ext>
            </a:extLst>
          </p:cNvPr>
          <p:cNvCxnSpPr>
            <a:cxnSpLocks/>
          </p:cNvCxnSpPr>
          <p:nvPr userDrawn="1"/>
        </p:nvCxnSpPr>
        <p:spPr>
          <a:xfrm>
            <a:off x="838200" y="3262732"/>
            <a:ext cx="1121735" cy="0"/>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
        <p:nvSpPr>
          <p:cNvPr id="13" name="Title 1">
            <a:extLst>
              <a:ext uri="{FF2B5EF4-FFF2-40B4-BE49-F238E27FC236}">
                <a16:creationId xmlns:a16="http://schemas.microsoft.com/office/drawing/2014/main" id="{57E2FA70-05B4-5D4B-9AC3-F5591C748E10}"/>
              </a:ext>
            </a:extLst>
          </p:cNvPr>
          <p:cNvSpPr txBox="1">
            <a:spLocks/>
          </p:cNvSpPr>
          <p:nvPr userDrawn="1"/>
        </p:nvSpPr>
        <p:spPr>
          <a:xfrm>
            <a:off x="838199" y="2276431"/>
            <a:ext cx="5750859" cy="806706"/>
          </a:xfrm>
          <a:prstGeom prst="rect">
            <a:avLst/>
          </a:prstGeom>
        </p:spPr>
        <p:txBody>
          <a:bodyPr lIns="0" anchor="t"/>
          <a:lstStyle>
            <a:lvl1pPr algn="l"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endParaRPr lang="en-US" sz="6000" b="1">
              <a:solidFill>
                <a:schemeClr val="bg1"/>
              </a:solidFill>
            </a:endParaRPr>
          </a:p>
        </p:txBody>
      </p:sp>
      <p:pic>
        <p:nvPicPr>
          <p:cNvPr id="4" name="Picture 3">
            <a:extLst>
              <a:ext uri="{FF2B5EF4-FFF2-40B4-BE49-F238E27FC236}">
                <a16:creationId xmlns:a16="http://schemas.microsoft.com/office/drawing/2014/main" id="{CA471F9D-6D31-B347-BE50-8C5815F1F1B9}"/>
              </a:ext>
            </a:extLst>
          </p:cNvPr>
          <p:cNvPicPr>
            <a:picLocks noChangeAspect="1"/>
          </p:cNvPicPr>
          <p:nvPr userDrawn="1"/>
        </p:nvPicPr>
        <p:blipFill>
          <a:blip r:embed="rId3"/>
          <a:stretch>
            <a:fillRect/>
          </a:stretch>
        </p:blipFill>
        <p:spPr>
          <a:xfrm>
            <a:off x="8402020" y="1016014"/>
            <a:ext cx="3789980" cy="5522898"/>
          </a:xfrm>
          <a:prstGeom prst="rect">
            <a:avLst/>
          </a:prstGeom>
        </p:spPr>
      </p:pic>
    </p:spTree>
    <p:custDataLst>
      <p:tags r:id="rId1"/>
    </p:custDataLst>
    <p:extLst>
      <p:ext uri="{BB962C8B-B14F-4D97-AF65-F5344CB8AC3E}">
        <p14:creationId xmlns:p14="http://schemas.microsoft.com/office/powerpoint/2010/main" val="3894112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3_Section title card">
    <p:bg>
      <p:bgPr>
        <a:solidFill>
          <a:srgbClr val="00599C"/>
        </a:solidFill>
        <a:effectLst/>
      </p:bgPr>
    </p:bg>
    <p:spTree>
      <p:nvGrpSpPr>
        <p:cNvPr id="1" name=""/>
        <p:cNvGrpSpPr/>
        <p:nvPr/>
      </p:nvGrpSpPr>
      <p:grpSpPr>
        <a:xfrm>
          <a:off x="0" y="0"/>
          <a:ext cx="0" cy="0"/>
          <a:chOff x="0" y="0"/>
          <a:chExt cx="0" cy="0"/>
        </a:xfrm>
      </p:grpSpPr>
      <p:pic>
        <p:nvPicPr>
          <p:cNvPr id="174" name="Image" descr="Image"/>
          <p:cNvPicPr>
            <a:picLocks noChangeAspect="1"/>
          </p:cNvPicPr>
          <p:nvPr/>
        </p:nvPicPr>
        <p:blipFill>
          <a:blip r:embed="rId2"/>
          <a:stretch>
            <a:fillRect/>
          </a:stretch>
        </p:blipFill>
        <p:spPr>
          <a:xfrm>
            <a:off x="928672" y="1612376"/>
            <a:ext cx="1303702" cy="1303702"/>
          </a:xfrm>
          <a:prstGeom prst="rect">
            <a:avLst/>
          </a:prstGeom>
          <a:ln w="12700">
            <a:miter lim="400000"/>
          </a:ln>
        </p:spPr>
      </p:pic>
      <p:sp>
        <p:nvSpPr>
          <p:cNvPr id="175" name="Body Level One…"/>
          <p:cNvSpPr txBox="1">
            <a:spLocks noGrp="1"/>
          </p:cNvSpPr>
          <p:nvPr>
            <p:ph type="body" sz="half" idx="1" hasCustomPrompt="1"/>
          </p:nvPr>
        </p:nvSpPr>
        <p:spPr>
          <a:xfrm>
            <a:off x="2756550" y="2972642"/>
            <a:ext cx="8474111" cy="2332619"/>
          </a:xfrm>
          <a:prstGeom prst="rect">
            <a:avLst/>
          </a:prstGeom>
        </p:spPr>
        <p:txBody>
          <a:bodyPr>
            <a:normAutofit/>
          </a:bodyPr>
          <a:lstStyle>
            <a:lvl1pPr marL="342900" indent="-342900">
              <a:buSzPct val="60000"/>
              <a:buBlip>
                <a:blip r:embed="rId3"/>
              </a:buBlip>
              <a:defRPr sz="2400" b="0" cap="none">
                <a:solidFill>
                  <a:srgbClr val="FFFFFF"/>
                </a:solidFill>
              </a:defRPr>
            </a:lvl1pPr>
            <a:lvl2pPr marL="621631" indent="-240631">
              <a:buSzPct val="60000"/>
              <a:buBlip>
                <a:blip r:embed="rId4"/>
              </a:buBlip>
              <a:defRPr sz="2400" b="0" cap="none">
                <a:solidFill>
                  <a:srgbClr val="FFFFFF"/>
                </a:solidFill>
              </a:defRPr>
            </a:lvl2pPr>
            <a:lvl3pPr marL="1002631" indent="-240631">
              <a:buSzPct val="60000"/>
              <a:buBlip>
                <a:blip r:embed="rId4"/>
              </a:buBlip>
              <a:defRPr sz="2400" b="0" cap="none">
                <a:solidFill>
                  <a:srgbClr val="FFFFFF"/>
                </a:solidFill>
              </a:defRPr>
            </a:lvl3pPr>
            <a:lvl4pPr marL="1383631" indent="-240631">
              <a:buSzPct val="60000"/>
              <a:buBlip>
                <a:blip r:embed="rId4"/>
              </a:buBlip>
              <a:defRPr sz="2400" b="0" cap="none">
                <a:solidFill>
                  <a:srgbClr val="FFFFFF"/>
                </a:solidFill>
              </a:defRPr>
            </a:lvl4pPr>
            <a:lvl5pPr marL="1764631" indent="-240631">
              <a:buSzPct val="60000"/>
              <a:buBlip>
                <a:blip r:embed="rId4"/>
              </a:buBlip>
              <a:defRPr sz="2400" b="0" cap="none">
                <a:solidFill>
                  <a:srgbClr val="FFFFFF"/>
                </a:solidFill>
              </a:defRPr>
            </a:lvl5pPr>
          </a:lstStyle>
          <a:p>
            <a:r>
              <a:t>You completed Module X</a:t>
            </a:r>
          </a:p>
          <a:p>
            <a:pPr lvl="1"/>
            <a:endParaRPr/>
          </a:p>
          <a:p>
            <a:pPr lvl="2"/>
            <a:endParaRPr/>
          </a:p>
          <a:p>
            <a:pPr lvl="3"/>
            <a:endParaRPr/>
          </a:p>
          <a:p>
            <a:pPr lvl="4"/>
            <a:endParaRPr/>
          </a:p>
        </p:txBody>
      </p:sp>
      <p:sp>
        <p:nvSpPr>
          <p:cNvPr id="176" name="Title Text"/>
          <p:cNvSpPr txBox="1">
            <a:spLocks noGrp="1"/>
          </p:cNvSpPr>
          <p:nvPr>
            <p:ph type="title"/>
          </p:nvPr>
        </p:nvSpPr>
        <p:spPr>
          <a:xfrm>
            <a:off x="2602669" y="1418089"/>
            <a:ext cx="8979731" cy="1692276"/>
          </a:xfrm>
          <a:prstGeom prst="rect">
            <a:avLst/>
          </a:prstGeom>
        </p:spPr>
        <p:txBody>
          <a:bodyPr/>
          <a:lstStyle>
            <a:lvl1pPr>
              <a:defRPr sz="4800">
                <a:solidFill>
                  <a:srgbClr val="FFFFFF"/>
                </a:solidFill>
              </a:defRPr>
            </a:lvl1pPr>
          </a:lstStyle>
          <a:p>
            <a:r>
              <a:t>Title Text</a:t>
            </a:r>
          </a:p>
        </p:txBody>
      </p:sp>
      <p:sp>
        <p:nvSpPr>
          <p:cNvPr id="177" name="Slide Number"/>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pic>
        <p:nvPicPr>
          <p:cNvPr id="3" name="Picture 2" descr="A black and white logo&#10;&#10;Description automatically generated">
            <a:extLst>
              <a:ext uri="{FF2B5EF4-FFF2-40B4-BE49-F238E27FC236}">
                <a16:creationId xmlns:a16="http://schemas.microsoft.com/office/drawing/2014/main" id="{1F5B3608-CBD7-807A-3E9D-B8CC97FE3E5C}"/>
              </a:ext>
            </a:extLst>
          </p:cNvPr>
          <p:cNvPicPr>
            <a:picLocks noChangeAspect="1"/>
          </p:cNvPicPr>
          <p:nvPr userDrawn="1"/>
        </p:nvPicPr>
        <p:blipFill>
          <a:blip r:embed="rId5"/>
          <a:stretch>
            <a:fillRect/>
          </a:stretch>
        </p:blipFill>
        <p:spPr>
          <a:xfrm>
            <a:off x="8839759" y="0"/>
            <a:ext cx="3182118" cy="841250"/>
          </a:xfrm>
          <a:prstGeom prst="rect">
            <a:avLst/>
          </a:prstGeom>
        </p:spPr>
      </p:pic>
    </p:spTree>
    <p:extLst>
      <p:ext uri="{BB962C8B-B14F-4D97-AF65-F5344CB8AC3E}">
        <p14:creationId xmlns:p14="http://schemas.microsoft.com/office/powerpoint/2010/main" val="214858233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798" y="274638"/>
            <a:ext cx="10974413"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8798" y="1600206"/>
            <a:ext cx="10974413"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168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Intro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E45134B-6C36-814E-AD00-9120102A37B4}"/>
              </a:ext>
            </a:extLst>
          </p:cNvPr>
          <p:cNvPicPr>
            <a:picLocks noChangeAspect="1"/>
          </p:cNvPicPr>
          <p:nvPr userDrawn="1"/>
        </p:nvPicPr>
        <p:blipFill>
          <a:blip r:embed="rId3"/>
          <a:stretch>
            <a:fillRect/>
          </a:stretch>
        </p:blipFill>
        <p:spPr>
          <a:xfrm>
            <a:off x="-109870" y="-30901"/>
            <a:ext cx="12301870" cy="6919802"/>
          </a:xfrm>
          <a:prstGeom prst="rect">
            <a:avLst/>
          </a:prstGeom>
        </p:spPr>
      </p:pic>
      <p:sp>
        <p:nvSpPr>
          <p:cNvPr id="6" name="Slide Number Placeholder 5">
            <a:extLst>
              <a:ext uri="{FF2B5EF4-FFF2-40B4-BE49-F238E27FC236}">
                <a16:creationId xmlns:a16="http://schemas.microsoft.com/office/drawing/2014/main" id="{75427AA1-BC17-364E-BB26-EA9C6D7DF38B}"/>
              </a:ext>
            </a:extLst>
          </p:cNvPr>
          <p:cNvSpPr>
            <a:spLocks noGrp="1"/>
          </p:cNvSpPr>
          <p:nvPr>
            <p:ph type="sldNum" sz="quarter" idx="12"/>
          </p:nvPr>
        </p:nvSpPr>
        <p:spPr/>
        <p:txBody>
          <a:bodyPr/>
          <a:lstStyle>
            <a:lvl1pPr algn="r">
              <a:defRPr>
                <a:solidFill>
                  <a:schemeClr val="accent3"/>
                </a:solidFill>
              </a:defRPr>
            </a:lvl1pPr>
          </a:lstStyle>
          <a:p>
            <a:fld id="{22A6C4F7-4ABC-794E-8178-067A5A726372}" type="slidenum">
              <a:rPr lang="en-US" smtClean="0"/>
              <a:pPr/>
              <a:t>‹#›</a:t>
            </a:fld>
            <a:endParaRPr lang="en-US"/>
          </a:p>
        </p:txBody>
      </p:sp>
      <p:sp>
        <p:nvSpPr>
          <p:cNvPr id="8" name="TextBox 7">
            <a:extLst>
              <a:ext uri="{FF2B5EF4-FFF2-40B4-BE49-F238E27FC236}">
                <a16:creationId xmlns:a16="http://schemas.microsoft.com/office/drawing/2014/main" id="{74849668-76E4-0A44-85EA-20A4FD07F40E}"/>
              </a:ext>
            </a:extLst>
          </p:cNvPr>
          <p:cNvSpPr txBox="1"/>
          <p:nvPr userDrawn="1"/>
        </p:nvSpPr>
        <p:spPr>
          <a:xfrm>
            <a:off x="1959935" y="326867"/>
            <a:ext cx="2227811" cy="246221"/>
          </a:xfrm>
          <a:prstGeom prst="rect">
            <a:avLst/>
          </a:prstGeom>
          <a:noFill/>
        </p:spPr>
        <p:txBody>
          <a:bodyPr wrap="square" rtlCol="0">
            <a:spAutoFit/>
          </a:bodyPr>
          <a:lstStyle/>
          <a:p>
            <a:pPr algn="l"/>
            <a:r>
              <a:rPr lang="en-US" sz="1000" b="1" spc="300">
                <a:solidFill>
                  <a:schemeClr val="bg1"/>
                </a:solidFill>
              </a:rPr>
              <a:t>MODULE X</a:t>
            </a:r>
          </a:p>
        </p:txBody>
      </p:sp>
      <p:pic>
        <p:nvPicPr>
          <p:cNvPr id="15" name="Picture 14">
            <a:extLst>
              <a:ext uri="{FF2B5EF4-FFF2-40B4-BE49-F238E27FC236}">
                <a16:creationId xmlns:a16="http://schemas.microsoft.com/office/drawing/2014/main" id="{746C9701-3508-E64B-868E-30F1D51DBD4C}"/>
              </a:ext>
            </a:extLst>
          </p:cNvPr>
          <p:cNvPicPr>
            <a:picLocks noChangeAspect="1"/>
          </p:cNvPicPr>
          <p:nvPr userDrawn="1"/>
        </p:nvPicPr>
        <p:blipFill>
          <a:blip r:embed="rId4"/>
          <a:stretch>
            <a:fillRect/>
          </a:stretch>
        </p:blipFill>
        <p:spPr>
          <a:xfrm>
            <a:off x="831850" y="326867"/>
            <a:ext cx="1443517" cy="954827"/>
          </a:xfrm>
          <a:prstGeom prst="rect">
            <a:avLst/>
          </a:prstGeom>
        </p:spPr>
      </p:pic>
      <p:sp>
        <p:nvSpPr>
          <p:cNvPr id="16" name="Title 1">
            <a:extLst>
              <a:ext uri="{FF2B5EF4-FFF2-40B4-BE49-F238E27FC236}">
                <a16:creationId xmlns:a16="http://schemas.microsoft.com/office/drawing/2014/main" id="{2B140AAE-E23A-7641-9093-00D11C451186}"/>
              </a:ext>
            </a:extLst>
          </p:cNvPr>
          <p:cNvSpPr txBox="1">
            <a:spLocks/>
          </p:cNvSpPr>
          <p:nvPr userDrawn="1"/>
        </p:nvSpPr>
        <p:spPr>
          <a:xfrm>
            <a:off x="831850" y="2951586"/>
            <a:ext cx="10515600" cy="954828"/>
          </a:xfrm>
          <a:prstGeom prst="rect">
            <a:avLst/>
          </a:prstGeom>
        </p:spPr>
        <p:txBody>
          <a:bodyPr lIns="0" anchor="b"/>
          <a:lstStyle>
            <a:lvl1pPr algn="l"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r>
              <a:rPr lang="en-US" sz="5400" dirty="0"/>
              <a:t>APOL1-Mediated Kidney Disease (AMKD)</a:t>
            </a:r>
          </a:p>
        </p:txBody>
      </p:sp>
      <p:sp>
        <p:nvSpPr>
          <p:cNvPr id="17" name="Text Placeholder 2">
            <a:extLst>
              <a:ext uri="{FF2B5EF4-FFF2-40B4-BE49-F238E27FC236}">
                <a16:creationId xmlns:a16="http://schemas.microsoft.com/office/drawing/2014/main" id="{70FC97B8-727E-524C-AB57-AA6D544BB716}"/>
              </a:ext>
            </a:extLst>
          </p:cNvPr>
          <p:cNvSpPr>
            <a:spLocks noGrp="1"/>
          </p:cNvSpPr>
          <p:nvPr>
            <p:ph type="body" idx="13"/>
          </p:nvPr>
        </p:nvSpPr>
        <p:spPr>
          <a:xfrm>
            <a:off x="831850" y="4202965"/>
            <a:ext cx="10515600" cy="293620"/>
          </a:xfrm>
          <a:prstGeom prst="rect">
            <a:avLst/>
          </a:prstGeom>
        </p:spPr>
        <p:txBody>
          <a:bodyPr lIns="0"/>
          <a:lstStyle>
            <a:lvl1pPr marL="0" indent="0">
              <a:buNone/>
              <a:defRPr sz="2400" b="1" spc="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pic>
        <p:nvPicPr>
          <p:cNvPr id="19" name="Picture 18">
            <a:extLst>
              <a:ext uri="{FF2B5EF4-FFF2-40B4-BE49-F238E27FC236}">
                <a16:creationId xmlns:a16="http://schemas.microsoft.com/office/drawing/2014/main" id="{02472B0D-32A6-3045-9BDF-7FF28E264EC5}"/>
              </a:ext>
            </a:extLst>
          </p:cNvPr>
          <p:cNvPicPr>
            <a:picLocks noChangeAspect="1"/>
          </p:cNvPicPr>
          <p:nvPr userDrawn="1"/>
        </p:nvPicPr>
        <p:blipFill>
          <a:blip r:embed="rId5"/>
          <a:stretch>
            <a:fillRect/>
          </a:stretch>
        </p:blipFill>
        <p:spPr>
          <a:xfrm>
            <a:off x="2690901" y="622301"/>
            <a:ext cx="2150594" cy="378831"/>
          </a:xfrm>
          <a:prstGeom prst="rect">
            <a:avLst/>
          </a:prstGeom>
        </p:spPr>
      </p:pic>
      <p:cxnSp>
        <p:nvCxnSpPr>
          <p:cNvPr id="21" name="Straight Connector 20">
            <a:extLst>
              <a:ext uri="{FF2B5EF4-FFF2-40B4-BE49-F238E27FC236}">
                <a16:creationId xmlns:a16="http://schemas.microsoft.com/office/drawing/2014/main" id="{D45A9E78-10CB-1443-9669-7EF2DC284F73}"/>
              </a:ext>
            </a:extLst>
          </p:cNvPr>
          <p:cNvCxnSpPr>
            <a:cxnSpLocks/>
          </p:cNvCxnSpPr>
          <p:nvPr userDrawn="1"/>
        </p:nvCxnSpPr>
        <p:spPr>
          <a:xfrm>
            <a:off x="838200" y="4107729"/>
            <a:ext cx="1121735" cy="0"/>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
        <p:nvSpPr>
          <p:cNvPr id="25" name="TextBox 24">
            <a:extLst>
              <a:ext uri="{FF2B5EF4-FFF2-40B4-BE49-F238E27FC236}">
                <a16:creationId xmlns:a16="http://schemas.microsoft.com/office/drawing/2014/main" id="{BEE31152-A135-364E-9E70-B2AAEF1AFB5A}"/>
              </a:ext>
            </a:extLst>
          </p:cNvPr>
          <p:cNvSpPr txBox="1"/>
          <p:nvPr userDrawn="1"/>
        </p:nvSpPr>
        <p:spPr>
          <a:xfrm>
            <a:off x="838200" y="6356350"/>
            <a:ext cx="4714188" cy="677108"/>
          </a:xfrm>
          <a:prstGeom prst="rect">
            <a:avLst/>
          </a:prstGeom>
          <a:noFill/>
        </p:spPr>
        <p:txBody>
          <a:bodyPr wrap="square" lIns="0" rtlCol="0">
            <a:spAutoFit/>
          </a:bodyPr>
          <a:lstStyle/>
          <a:p>
            <a:pPr defTabSz="914263"/>
            <a:r>
              <a:rPr lang="en-US" sz="1050">
                <a:solidFill>
                  <a:schemeClr val="accent3"/>
                </a:solidFill>
              </a:rPr>
              <a:t>© 2025 American Kidney Fund, Inc. (AKF).  </a:t>
            </a:r>
          </a:p>
          <a:p>
            <a:pPr defTabSz="914263"/>
            <a:r>
              <a:rPr lang="en-US" sz="1050">
                <a:solidFill>
                  <a:schemeClr val="accent3"/>
                </a:solidFill>
              </a:rPr>
              <a:t>Any reproduction of AKF material requires the express permission of AKF.</a:t>
            </a:r>
          </a:p>
          <a:p>
            <a:endParaRPr lang="en-US" sz="600">
              <a:solidFill>
                <a:schemeClr val="accent3"/>
              </a:solidFill>
            </a:endParaRPr>
          </a:p>
          <a:p>
            <a:endParaRPr lang="en-US" sz="1050">
              <a:solidFill>
                <a:schemeClr val="accent3"/>
              </a:solidFill>
            </a:endParaRPr>
          </a:p>
        </p:txBody>
      </p:sp>
      <p:pic>
        <p:nvPicPr>
          <p:cNvPr id="2" name="Picture 1">
            <a:extLst>
              <a:ext uri="{FF2B5EF4-FFF2-40B4-BE49-F238E27FC236}">
                <a16:creationId xmlns:a16="http://schemas.microsoft.com/office/drawing/2014/main" id="{A882AC28-97CD-903A-692E-03F8676942F1}"/>
              </a:ext>
            </a:extLst>
          </p:cNvPr>
          <p:cNvPicPr>
            <a:picLocks noChangeAspect="1"/>
          </p:cNvPicPr>
          <p:nvPr userDrawn="1"/>
        </p:nvPicPr>
        <p:blipFill>
          <a:blip r:embed="rId6"/>
          <a:stretch>
            <a:fillRect/>
          </a:stretch>
        </p:blipFill>
        <p:spPr>
          <a:xfrm>
            <a:off x="454097" y="191336"/>
            <a:ext cx="4875658" cy="1240759"/>
          </a:xfrm>
          <a:prstGeom prst="rect">
            <a:avLst/>
          </a:prstGeom>
        </p:spPr>
      </p:pic>
    </p:spTree>
    <p:custDataLst>
      <p:tags r:id="rId1"/>
    </p:custDataLst>
    <p:extLst>
      <p:ext uri="{BB962C8B-B14F-4D97-AF65-F5344CB8AC3E}">
        <p14:creationId xmlns:p14="http://schemas.microsoft.com/office/powerpoint/2010/main" val="401916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card">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427AA1-BC17-364E-BB26-EA9C6D7DF38B}"/>
              </a:ext>
            </a:extLst>
          </p:cNvPr>
          <p:cNvSpPr>
            <a:spLocks noGrp="1"/>
          </p:cNvSpPr>
          <p:nvPr>
            <p:ph type="sldNum" sz="quarter" idx="12"/>
          </p:nvPr>
        </p:nvSpPr>
        <p:spPr/>
        <p:txBody>
          <a:bodyPr/>
          <a:lstStyle>
            <a:lvl1pPr algn="r">
              <a:defRPr>
                <a:solidFill>
                  <a:schemeClr val="accent3"/>
                </a:solidFill>
              </a:defRPr>
            </a:lvl1pPr>
          </a:lstStyle>
          <a:p>
            <a:fld id="{22A6C4F7-4ABC-794E-8178-067A5A726372}" type="slidenum">
              <a:rPr lang="en-US" smtClean="0"/>
              <a:pPr/>
              <a:t>‹#›</a:t>
            </a:fld>
            <a:endParaRPr lang="en-US"/>
          </a:p>
        </p:txBody>
      </p:sp>
      <p:sp>
        <p:nvSpPr>
          <p:cNvPr id="16" name="Title 1">
            <a:extLst>
              <a:ext uri="{FF2B5EF4-FFF2-40B4-BE49-F238E27FC236}">
                <a16:creationId xmlns:a16="http://schemas.microsoft.com/office/drawing/2014/main" id="{2B140AAE-E23A-7641-9093-00D11C451186}"/>
              </a:ext>
            </a:extLst>
          </p:cNvPr>
          <p:cNvSpPr txBox="1">
            <a:spLocks/>
          </p:cNvSpPr>
          <p:nvPr userDrawn="1"/>
        </p:nvSpPr>
        <p:spPr>
          <a:xfrm>
            <a:off x="838200" y="3429000"/>
            <a:ext cx="5750859" cy="1712563"/>
          </a:xfrm>
          <a:prstGeom prst="rect">
            <a:avLst/>
          </a:prstGeom>
        </p:spPr>
        <p:txBody>
          <a:bodyPr lIns="0" anchor="t"/>
          <a:lstStyle>
            <a:lvl1pPr algn="l"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r>
              <a:rPr lang="en-US" sz="4800">
                <a:solidFill>
                  <a:schemeClr val="bg1"/>
                </a:solidFill>
              </a:rPr>
              <a:t>Insert section title here</a:t>
            </a:r>
          </a:p>
        </p:txBody>
      </p:sp>
      <p:cxnSp>
        <p:nvCxnSpPr>
          <p:cNvPr id="21" name="Straight Connector 20">
            <a:extLst>
              <a:ext uri="{FF2B5EF4-FFF2-40B4-BE49-F238E27FC236}">
                <a16:creationId xmlns:a16="http://schemas.microsoft.com/office/drawing/2014/main" id="{D45A9E78-10CB-1443-9669-7EF2DC284F73}"/>
              </a:ext>
            </a:extLst>
          </p:cNvPr>
          <p:cNvCxnSpPr>
            <a:cxnSpLocks/>
          </p:cNvCxnSpPr>
          <p:nvPr userDrawn="1"/>
        </p:nvCxnSpPr>
        <p:spPr>
          <a:xfrm>
            <a:off x="838200" y="3262732"/>
            <a:ext cx="1121735" cy="0"/>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
        <p:nvSpPr>
          <p:cNvPr id="12" name="Content Placeholder 2">
            <a:extLst>
              <a:ext uri="{FF2B5EF4-FFF2-40B4-BE49-F238E27FC236}">
                <a16:creationId xmlns:a16="http://schemas.microsoft.com/office/drawing/2014/main" id="{0E8E4343-96D6-7B43-840C-29ACD446197D}"/>
              </a:ext>
            </a:extLst>
          </p:cNvPr>
          <p:cNvSpPr>
            <a:spLocks noGrp="1"/>
          </p:cNvSpPr>
          <p:nvPr>
            <p:ph idx="13"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a:t>MODULE X</a:t>
            </a:r>
          </a:p>
        </p:txBody>
      </p:sp>
      <p:sp>
        <p:nvSpPr>
          <p:cNvPr id="13" name="Title 1">
            <a:extLst>
              <a:ext uri="{FF2B5EF4-FFF2-40B4-BE49-F238E27FC236}">
                <a16:creationId xmlns:a16="http://schemas.microsoft.com/office/drawing/2014/main" id="{57E2FA70-05B4-5D4B-9AC3-F5591C748E10}"/>
              </a:ext>
            </a:extLst>
          </p:cNvPr>
          <p:cNvSpPr txBox="1">
            <a:spLocks/>
          </p:cNvSpPr>
          <p:nvPr userDrawn="1"/>
        </p:nvSpPr>
        <p:spPr>
          <a:xfrm>
            <a:off x="838199" y="2276431"/>
            <a:ext cx="5750859" cy="806706"/>
          </a:xfrm>
          <a:prstGeom prst="rect">
            <a:avLst/>
          </a:prstGeom>
        </p:spPr>
        <p:txBody>
          <a:bodyPr lIns="0" anchor="t"/>
          <a:lstStyle>
            <a:lvl1pPr algn="l"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r>
              <a:rPr lang="en-US" sz="6000" b="1">
                <a:solidFill>
                  <a:schemeClr val="bg1"/>
                </a:solidFill>
              </a:rPr>
              <a:t>#</a:t>
            </a:r>
          </a:p>
        </p:txBody>
      </p:sp>
      <p:pic>
        <p:nvPicPr>
          <p:cNvPr id="4" name="Picture 3">
            <a:extLst>
              <a:ext uri="{FF2B5EF4-FFF2-40B4-BE49-F238E27FC236}">
                <a16:creationId xmlns:a16="http://schemas.microsoft.com/office/drawing/2014/main" id="{CA471F9D-6D31-B347-BE50-8C5815F1F1B9}"/>
              </a:ext>
            </a:extLst>
          </p:cNvPr>
          <p:cNvPicPr>
            <a:picLocks noChangeAspect="1"/>
          </p:cNvPicPr>
          <p:nvPr userDrawn="1"/>
        </p:nvPicPr>
        <p:blipFill>
          <a:blip r:embed="rId3"/>
          <a:stretch>
            <a:fillRect/>
          </a:stretch>
        </p:blipFill>
        <p:spPr>
          <a:xfrm>
            <a:off x="8402020" y="1016014"/>
            <a:ext cx="3789980" cy="5522898"/>
          </a:xfrm>
          <a:prstGeom prst="rect">
            <a:avLst/>
          </a:prstGeom>
        </p:spPr>
      </p:pic>
    </p:spTree>
    <p:custDataLst>
      <p:tags r:id="rId1"/>
    </p:custDataLst>
    <p:extLst>
      <p:ext uri="{BB962C8B-B14F-4D97-AF65-F5344CB8AC3E}">
        <p14:creationId xmlns:p14="http://schemas.microsoft.com/office/powerpoint/2010/main" val="1092542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38A2-D002-7849-9289-198188981662}"/>
              </a:ext>
            </a:extLst>
          </p:cNvPr>
          <p:cNvSpPr>
            <a:spLocks noGrp="1"/>
          </p:cNvSpPr>
          <p:nvPr>
            <p:ph type="title" hasCustomPrompt="1"/>
          </p:nvPr>
        </p:nvSpPr>
        <p:spPr>
          <a:xfrm>
            <a:off x="838200" y="1032336"/>
            <a:ext cx="10515600" cy="647644"/>
          </a:xfrm>
          <a:prstGeom prst="rect">
            <a:avLst/>
          </a:prstGeom>
        </p:spPr>
        <p:txBody>
          <a:bodyPr lIns="0" anchor="b">
            <a:normAutofit/>
          </a:bodyPr>
          <a:lstStyle>
            <a:lvl1pPr>
              <a:defRPr sz="3200"/>
            </a:lvl1pPr>
          </a:lstStyle>
          <a:p>
            <a:r>
              <a:rPr lang="en-US"/>
              <a:t>Insert slide title</a:t>
            </a:r>
          </a:p>
        </p:txBody>
      </p:sp>
      <p:sp>
        <p:nvSpPr>
          <p:cNvPr id="3" name="Content Placeholder 2">
            <a:extLst>
              <a:ext uri="{FF2B5EF4-FFF2-40B4-BE49-F238E27FC236}">
                <a16:creationId xmlns:a16="http://schemas.microsoft.com/office/drawing/2014/main" id="{8A1F92CD-0C3C-7341-A292-82C84BA9703E}"/>
              </a:ext>
            </a:extLst>
          </p:cNvPr>
          <p:cNvSpPr>
            <a:spLocks noGrp="1"/>
          </p:cNvSpPr>
          <p:nvPr>
            <p:ph idx="1"/>
          </p:nvPr>
        </p:nvSpPr>
        <p:spPr>
          <a:xfrm>
            <a:off x="838200" y="2157351"/>
            <a:ext cx="10515600" cy="3734334"/>
          </a:xfrm>
          <a:prstGeom prst="rect">
            <a:avLst/>
          </a:prstGeom>
        </p:spPr>
        <p:txBody>
          <a:bodyPr lIns="0"/>
          <a:lstStyle>
            <a:lvl1pPr>
              <a:defRPr sz="2400"/>
            </a:lvl1pPr>
            <a:lvl2pPr>
              <a:defRPr sz="2000"/>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D076688B-AF3E-9A43-B2F6-68F1051254F8}"/>
              </a:ext>
            </a:extLst>
          </p:cNvPr>
          <p:cNvCxnSpPr>
            <a:cxnSpLocks/>
          </p:cNvCxnSpPr>
          <p:nvPr userDrawn="1"/>
        </p:nvCxnSpPr>
        <p:spPr>
          <a:xfrm>
            <a:off x="838200" y="1679979"/>
            <a:ext cx="10515600" cy="0"/>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
        <p:nvSpPr>
          <p:cNvPr id="19" name="Content Placeholder 2">
            <a:extLst>
              <a:ext uri="{FF2B5EF4-FFF2-40B4-BE49-F238E27FC236}">
                <a16:creationId xmlns:a16="http://schemas.microsoft.com/office/drawing/2014/main" id="{FCA306AF-B9EA-7B4D-95EA-1DF6DBEFE547}"/>
              </a:ext>
            </a:extLst>
          </p:cNvPr>
          <p:cNvSpPr>
            <a:spLocks noGrp="1"/>
          </p:cNvSpPr>
          <p:nvPr>
            <p:ph idx="13"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a:t>MODULE X</a:t>
            </a:r>
          </a:p>
        </p:txBody>
      </p:sp>
      <p:sp>
        <p:nvSpPr>
          <p:cNvPr id="21" name="Slide Number Placeholder 5">
            <a:extLst>
              <a:ext uri="{FF2B5EF4-FFF2-40B4-BE49-F238E27FC236}">
                <a16:creationId xmlns:a16="http://schemas.microsoft.com/office/drawing/2014/main" id="{9955ACED-B9FE-7149-A189-500713BDA4C4}"/>
              </a:ext>
            </a:extLst>
          </p:cNvPr>
          <p:cNvSpPr>
            <a:spLocks noGrp="1"/>
          </p:cNvSpPr>
          <p:nvPr>
            <p:ph type="sldNum" sz="quarter" idx="12"/>
          </p:nvPr>
        </p:nvSpPr>
        <p:spPr>
          <a:xfrm>
            <a:off x="8610600" y="6356350"/>
            <a:ext cx="2743200" cy="365125"/>
          </a:xfrm>
        </p:spPr>
        <p:txBody>
          <a:bodyPr/>
          <a:lstStyle>
            <a:lvl1pPr algn="r">
              <a:defRPr>
                <a:solidFill>
                  <a:schemeClr val="accent3"/>
                </a:solidFill>
              </a:defRPr>
            </a:lvl1pPr>
          </a:lstStyle>
          <a:p>
            <a:fld id="{22A6C4F7-4ABC-794E-8178-067A5A726372}" type="slidenum">
              <a:rPr lang="en-US" smtClean="0"/>
              <a:pPr/>
              <a:t>‹#›</a:t>
            </a:fld>
            <a:endParaRPr lang="en-US"/>
          </a:p>
        </p:txBody>
      </p:sp>
    </p:spTree>
    <p:custDataLst>
      <p:tags r:id="rId1"/>
    </p:custDataLst>
    <p:extLst>
      <p:ext uri="{BB962C8B-B14F-4D97-AF65-F5344CB8AC3E}">
        <p14:creationId xmlns:p14="http://schemas.microsoft.com/office/powerpoint/2010/main" val="170282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F3FEE00-8F95-3946-9A5C-BB96C9EFFCA3}"/>
              </a:ext>
            </a:extLst>
          </p:cNvPr>
          <p:cNvSpPr>
            <a:spLocks noGrp="1"/>
          </p:cNvSpPr>
          <p:nvPr>
            <p:ph type="title" hasCustomPrompt="1"/>
          </p:nvPr>
        </p:nvSpPr>
        <p:spPr>
          <a:xfrm>
            <a:off x="838200" y="1032336"/>
            <a:ext cx="10515600" cy="647644"/>
          </a:xfrm>
          <a:prstGeom prst="rect">
            <a:avLst/>
          </a:prstGeom>
        </p:spPr>
        <p:txBody>
          <a:bodyPr lIns="0" anchor="b">
            <a:normAutofit/>
          </a:bodyPr>
          <a:lstStyle>
            <a:lvl1pPr>
              <a:defRPr sz="3200"/>
            </a:lvl1pPr>
          </a:lstStyle>
          <a:p>
            <a:r>
              <a:rPr lang="en-US"/>
              <a:t>Insert slide title</a:t>
            </a:r>
          </a:p>
        </p:txBody>
      </p:sp>
      <p:sp>
        <p:nvSpPr>
          <p:cNvPr id="10" name="Content Placeholder 2">
            <a:extLst>
              <a:ext uri="{FF2B5EF4-FFF2-40B4-BE49-F238E27FC236}">
                <a16:creationId xmlns:a16="http://schemas.microsoft.com/office/drawing/2014/main" id="{8A6DAD7D-8391-4D4C-878D-15F9796ED7D0}"/>
              </a:ext>
            </a:extLst>
          </p:cNvPr>
          <p:cNvSpPr>
            <a:spLocks noGrp="1"/>
          </p:cNvSpPr>
          <p:nvPr>
            <p:ph idx="13"/>
          </p:nvPr>
        </p:nvSpPr>
        <p:spPr>
          <a:xfrm>
            <a:off x="838200" y="2157351"/>
            <a:ext cx="5181600" cy="3734334"/>
          </a:xfrm>
          <a:prstGeom prst="rect">
            <a:avLst/>
          </a:prstGeom>
        </p:spPr>
        <p:txBody>
          <a:bodyPr lIns="0"/>
          <a:lstStyle>
            <a:lvl1pPr>
              <a:defRPr sz="2400"/>
            </a:lvl1pPr>
            <a:lvl2pPr>
              <a:defRPr sz="2000"/>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D5C2A8B-FBB3-5744-81C2-C35F22552B29}"/>
              </a:ext>
            </a:extLst>
          </p:cNvPr>
          <p:cNvSpPr>
            <a:spLocks noGrp="1"/>
          </p:cNvSpPr>
          <p:nvPr>
            <p:ph idx="14"/>
          </p:nvPr>
        </p:nvSpPr>
        <p:spPr>
          <a:xfrm>
            <a:off x="6172202" y="2157351"/>
            <a:ext cx="5181600" cy="3734334"/>
          </a:xfrm>
          <a:prstGeom prst="rect">
            <a:avLst/>
          </a:prstGeom>
        </p:spPr>
        <p:txBody>
          <a:bodyPr lIns="0"/>
          <a:lstStyle>
            <a:lvl1pPr>
              <a:defRPr sz="2400"/>
            </a:lvl1pPr>
            <a:lvl2pPr>
              <a:defRPr sz="2000"/>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23D8F6BA-9B66-6547-9BCB-60F5AA3EAFC3}"/>
              </a:ext>
            </a:extLst>
          </p:cNvPr>
          <p:cNvSpPr>
            <a:spLocks noGrp="1"/>
          </p:cNvSpPr>
          <p:nvPr>
            <p:ph type="sldNum" sz="quarter" idx="12"/>
          </p:nvPr>
        </p:nvSpPr>
        <p:spPr>
          <a:xfrm>
            <a:off x="8610600" y="6356350"/>
            <a:ext cx="2743200" cy="365125"/>
          </a:xfrm>
        </p:spPr>
        <p:txBody>
          <a:bodyPr/>
          <a:lstStyle>
            <a:lvl1pPr algn="r">
              <a:defRPr>
                <a:solidFill>
                  <a:schemeClr val="accent3"/>
                </a:solidFill>
              </a:defRPr>
            </a:lvl1pPr>
          </a:lstStyle>
          <a:p>
            <a:fld id="{22A6C4F7-4ABC-794E-8178-067A5A726372}" type="slidenum">
              <a:rPr lang="en-US" smtClean="0"/>
              <a:pPr/>
              <a:t>‹#›</a:t>
            </a:fld>
            <a:endParaRPr lang="en-US"/>
          </a:p>
        </p:txBody>
      </p:sp>
      <p:sp>
        <p:nvSpPr>
          <p:cNvPr id="13" name="Content Placeholder 2">
            <a:extLst>
              <a:ext uri="{FF2B5EF4-FFF2-40B4-BE49-F238E27FC236}">
                <a16:creationId xmlns:a16="http://schemas.microsoft.com/office/drawing/2014/main" id="{EB0F1B6F-22C0-9F4A-A54E-4AF7326785C6}"/>
              </a:ext>
            </a:extLst>
          </p:cNvPr>
          <p:cNvSpPr>
            <a:spLocks noGrp="1"/>
          </p:cNvSpPr>
          <p:nvPr>
            <p:ph idx="15"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a:t>MODULE X</a:t>
            </a:r>
          </a:p>
        </p:txBody>
      </p:sp>
      <p:cxnSp>
        <p:nvCxnSpPr>
          <p:cNvPr id="17" name="Straight Connector 16">
            <a:extLst>
              <a:ext uri="{FF2B5EF4-FFF2-40B4-BE49-F238E27FC236}">
                <a16:creationId xmlns:a16="http://schemas.microsoft.com/office/drawing/2014/main" id="{271C5D81-DD57-3745-A61F-B9C78F20622F}"/>
              </a:ext>
            </a:extLst>
          </p:cNvPr>
          <p:cNvCxnSpPr>
            <a:cxnSpLocks/>
          </p:cNvCxnSpPr>
          <p:nvPr userDrawn="1"/>
        </p:nvCxnSpPr>
        <p:spPr>
          <a:xfrm>
            <a:off x="838200" y="1679979"/>
            <a:ext cx="10515600" cy="0"/>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Tree>
    <p:custDataLst>
      <p:tags r:id="rId1"/>
    </p:custDataLst>
    <p:extLst>
      <p:ext uri="{BB962C8B-B14F-4D97-AF65-F5344CB8AC3E}">
        <p14:creationId xmlns:p14="http://schemas.microsoft.com/office/powerpoint/2010/main" val="2751823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hoto/graphic">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A5795A-149F-0545-822A-506607F2347B}"/>
              </a:ext>
            </a:extLst>
          </p:cNvPr>
          <p:cNvSpPr>
            <a:spLocks noGrp="1"/>
          </p:cNvSpPr>
          <p:nvPr>
            <p:ph type="sldNum" sz="quarter" idx="10"/>
          </p:nvPr>
        </p:nvSpPr>
        <p:spPr/>
        <p:txBody>
          <a:bodyPr/>
          <a:lstStyle/>
          <a:p>
            <a:fld id="{22A6C4F7-4ABC-794E-8178-067A5A726372}" type="slidenum">
              <a:rPr lang="en-US" smtClean="0"/>
              <a:t>‹#›</a:t>
            </a:fld>
            <a:endParaRPr lang="en-US"/>
          </a:p>
        </p:txBody>
      </p:sp>
      <p:sp>
        <p:nvSpPr>
          <p:cNvPr id="4" name="Title 1">
            <a:extLst>
              <a:ext uri="{FF2B5EF4-FFF2-40B4-BE49-F238E27FC236}">
                <a16:creationId xmlns:a16="http://schemas.microsoft.com/office/drawing/2014/main" id="{00B70F12-2170-9542-8D86-C3FCCC37FF6A}"/>
              </a:ext>
            </a:extLst>
          </p:cNvPr>
          <p:cNvSpPr>
            <a:spLocks noGrp="1"/>
          </p:cNvSpPr>
          <p:nvPr>
            <p:ph type="title" hasCustomPrompt="1"/>
          </p:nvPr>
        </p:nvSpPr>
        <p:spPr>
          <a:xfrm>
            <a:off x="838200" y="1032336"/>
            <a:ext cx="10515600" cy="647644"/>
          </a:xfrm>
          <a:prstGeom prst="rect">
            <a:avLst/>
          </a:prstGeom>
        </p:spPr>
        <p:txBody>
          <a:bodyPr lIns="0" anchor="b">
            <a:normAutofit/>
          </a:bodyPr>
          <a:lstStyle>
            <a:lvl1pPr>
              <a:defRPr sz="3200"/>
            </a:lvl1pPr>
          </a:lstStyle>
          <a:p>
            <a:r>
              <a:rPr lang="en-US"/>
              <a:t>Insert slide title</a:t>
            </a:r>
          </a:p>
        </p:txBody>
      </p:sp>
      <p:sp>
        <p:nvSpPr>
          <p:cNvPr id="6" name="Content Placeholder 2">
            <a:extLst>
              <a:ext uri="{FF2B5EF4-FFF2-40B4-BE49-F238E27FC236}">
                <a16:creationId xmlns:a16="http://schemas.microsoft.com/office/drawing/2014/main" id="{6E68FDCA-2298-B244-80A5-B5D22D3F790E}"/>
              </a:ext>
            </a:extLst>
          </p:cNvPr>
          <p:cNvSpPr>
            <a:spLocks noGrp="1"/>
          </p:cNvSpPr>
          <p:nvPr>
            <p:ph idx="13"/>
          </p:nvPr>
        </p:nvSpPr>
        <p:spPr>
          <a:xfrm>
            <a:off x="838200" y="2157351"/>
            <a:ext cx="5181600" cy="3734334"/>
          </a:xfrm>
          <a:prstGeom prst="rect">
            <a:avLst/>
          </a:prstGeom>
        </p:spPr>
        <p:txBody>
          <a:bodyPr lIns="0"/>
          <a:lstStyle>
            <a:lvl1pPr>
              <a:defRPr sz="2400"/>
            </a:lvl1pPr>
            <a:lvl2pPr>
              <a:defRPr sz="2000"/>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CF4EF414-1738-2F4C-8A00-946613637034}"/>
              </a:ext>
            </a:extLst>
          </p:cNvPr>
          <p:cNvSpPr>
            <a:spLocks noGrp="1"/>
          </p:cNvSpPr>
          <p:nvPr>
            <p:ph idx="15"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a:t>MODULE X</a:t>
            </a:r>
          </a:p>
        </p:txBody>
      </p:sp>
      <p:sp>
        <p:nvSpPr>
          <p:cNvPr id="12" name="Picture Placeholder 11">
            <a:extLst>
              <a:ext uri="{FF2B5EF4-FFF2-40B4-BE49-F238E27FC236}">
                <a16:creationId xmlns:a16="http://schemas.microsoft.com/office/drawing/2014/main" id="{EF77344C-3B61-F542-8E40-066341C07D87}"/>
              </a:ext>
            </a:extLst>
          </p:cNvPr>
          <p:cNvSpPr>
            <a:spLocks noGrp="1"/>
          </p:cNvSpPr>
          <p:nvPr>
            <p:ph type="pic" sz="quarter" idx="16"/>
          </p:nvPr>
        </p:nvSpPr>
        <p:spPr>
          <a:xfrm>
            <a:off x="6172202" y="2157349"/>
            <a:ext cx="5181598" cy="3734335"/>
          </a:xfrm>
          <a:prstGeom prst="rect">
            <a:avLst/>
          </a:prstGeom>
        </p:spPr>
        <p:txBody>
          <a:bodyPr/>
          <a:lstStyle/>
          <a:p>
            <a:r>
              <a:rPr lang="en-US"/>
              <a:t>Click icon to add picture</a:t>
            </a:r>
          </a:p>
        </p:txBody>
      </p:sp>
      <p:cxnSp>
        <p:nvCxnSpPr>
          <p:cNvPr id="14" name="Straight Connector 13">
            <a:extLst>
              <a:ext uri="{FF2B5EF4-FFF2-40B4-BE49-F238E27FC236}">
                <a16:creationId xmlns:a16="http://schemas.microsoft.com/office/drawing/2014/main" id="{0C49F7DF-5A12-7A44-9E59-92E0EF8DAA80}"/>
              </a:ext>
            </a:extLst>
          </p:cNvPr>
          <p:cNvCxnSpPr>
            <a:cxnSpLocks/>
          </p:cNvCxnSpPr>
          <p:nvPr userDrawn="1"/>
        </p:nvCxnSpPr>
        <p:spPr>
          <a:xfrm>
            <a:off x="838200" y="1679979"/>
            <a:ext cx="10515600" cy="0"/>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035591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for graphic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A5795A-149F-0545-822A-506607F2347B}"/>
              </a:ext>
            </a:extLst>
          </p:cNvPr>
          <p:cNvSpPr>
            <a:spLocks noGrp="1"/>
          </p:cNvSpPr>
          <p:nvPr>
            <p:ph type="sldNum" sz="quarter" idx="10"/>
          </p:nvPr>
        </p:nvSpPr>
        <p:spPr/>
        <p:txBody>
          <a:bodyPr/>
          <a:lstStyle/>
          <a:p>
            <a:fld id="{22A6C4F7-4ABC-794E-8178-067A5A726372}" type="slidenum">
              <a:rPr lang="en-US" smtClean="0"/>
              <a:t>‹#›</a:t>
            </a:fld>
            <a:endParaRPr lang="en-US"/>
          </a:p>
        </p:txBody>
      </p:sp>
      <p:sp>
        <p:nvSpPr>
          <p:cNvPr id="4" name="Title 1">
            <a:extLst>
              <a:ext uri="{FF2B5EF4-FFF2-40B4-BE49-F238E27FC236}">
                <a16:creationId xmlns:a16="http://schemas.microsoft.com/office/drawing/2014/main" id="{00B70F12-2170-9542-8D86-C3FCCC37FF6A}"/>
              </a:ext>
            </a:extLst>
          </p:cNvPr>
          <p:cNvSpPr>
            <a:spLocks noGrp="1"/>
          </p:cNvSpPr>
          <p:nvPr>
            <p:ph type="title" hasCustomPrompt="1"/>
          </p:nvPr>
        </p:nvSpPr>
        <p:spPr>
          <a:xfrm>
            <a:off x="838200" y="1032336"/>
            <a:ext cx="10515600" cy="647644"/>
          </a:xfrm>
          <a:prstGeom prst="rect">
            <a:avLst/>
          </a:prstGeom>
        </p:spPr>
        <p:txBody>
          <a:bodyPr lIns="0" anchor="b">
            <a:normAutofit/>
          </a:bodyPr>
          <a:lstStyle>
            <a:lvl1pPr>
              <a:defRPr sz="3200"/>
            </a:lvl1pPr>
          </a:lstStyle>
          <a:p>
            <a:r>
              <a:rPr lang="en-US"/>
              <a:t>Insert slide title</a:t>
            </a:r>
          </a:p>
        </p:txBody>
      </p:sp>
      <p:sp>
        <p:nvSpPr>
          <p:cNvPr id="8" name="Content Placeholder 2">
            <a:extLst>
              <a:ext uri="{FF2B5EF4-FFF2-40B4-BE49-F238E27FC236}">
                <a16:creationId xmlns:a16="http://schemas.microsoft.com/office/drawing/2014/main" id="{CF4EF414-1738-2F4C-8A00-946613637034}"/>
              </a:ext>
            </a:extLst>
          </p:cNvPr>
          <p:cNvSpPr>
            <a:spLocks noGrp="1"/>
          </p:cNvSpPr>
          <p:nvPr>
            <p:ph idx="15"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a:t>MODULE X</a:t>
            </a:r>
          </a:p>
        </p:txBody>
      </p:sp>
      <p:cxnSp>
        <p:nvCxnSpPr>
          <p:cNvPr id="10" name="Straight Connector 9">
            <a:extLst>
              <a:ext uri="{FF2B5EF4-FFF2-40B4-BE49-F238E27FC236}">
                <a16:creationId xmlns:a16="http://schemas.microsoft.com/office/drawing/2014/main" id="{2A5C495F-1003-9F44-ACFF-218795B23E94}"/>
              </a:ext>
            </a:extLst>
          </p:cNvPr>
          <p:cNvCxnSpPr>
            <a:cxnSpLocks/>
          </p:cNvCxnSpPr>
          <p:nvPr userDrawn="1"/>
        </p:nvCxnSpPr>
        <p:spPr>
          <a:xfrm>
            <a:off x="838200" y="1679979"/>
            <a:ext cx="10515600" cy="0"/>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795887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slide 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38A2-D002-7849-9289-198188981662}"/>
              </a:ext>
            </a:extLst>
          </p:cNvPr>
          <p:cNvSpPr>
            <a:spLocks noGrp="1"/>
          </p:cNvSpPr>
          <p:nvPr>
            <p:ph type="title" hasCustomPrompt="1"/>
          </p:nvPr>
        </p:nvSpPr>
        <p:spPr>
          <a:xfrm>
            <a:off x="1619573" y="1123626"/>
            <a:ext cx="9734227" cy="556353"/>
          </a:xfrm>
          <a:prstGeom prst="rect">
            <a:avLst/>
          </a:prstGeom>
        </p:spPr>
        <p:txBody>
          <a:bodyPr lIns="0" anchor="b">
            <a:normAutofit/>
          </a:bodyPr>
          <a:lstStyle>
            <a:lvl1pPr>
              <a:defRPr sz="3200"/>
            </a:lvl1pPr>
          </a:lstStyle>
          <a:p>
            <a:r>
              <a:rPr lang="en-US"/>
              <a:t>Insert slide title</a:t>
            </a:r>
          </a:p>
        </p:txBody>
      </p:sp>
      <p:sp>
        <p:nvSpPr>
          <p:cNvPr id="3" name="Content Placeholder 2">
            <a:extLst>
              <a:ext uri="{FF2B5EF4-FFF2-40B4-BE49-F238E27FC236}">
                <a16:creationId xmlns:a16="http://schemas.microsoft.com/office/drawing/2014/main" id="{8A1F92CD-0C3C-7341-A292-82C84BA9703E}"/>
              </a:ext>
            </a:extLst>
          </p:cNvPr>
          <p:cNvSpPr>
            <a:spLocks noGrp="1"/>
          </p:cNvSpPr>
          <p:nvPr>
            <p:ph idx="1"/>
          </p:nvPr>
        </p:nvSpPr>
        <p:spPr>
          <a:xfrm>
            <a:off x="838200" y="2157351"/>
            <a:ext cx="10515600" cy="3734334"/>
          </a:xfrm>
          <a:prstGeom prst="rect">
            <a:avLst/>
          </a:prstGeom>
        </p:spPr>
        <p:txBody>
          <a:bodyPr lIns="0"/>
          <a:lstStyle>
            <a:lvl1pPr>
              <a:defRPr sz="2400"/>
            </a:lvl1pPr>
            <a:lvl2pPr>
              <a:defRPr sz="2000"/>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D076688B-AF3E-9A43-B2F6-68F1051254F8}"/>
              </a:ext>
            </a:extLst>
          </p:cNvPr>
          <p:cNvCxnSpPr>
            <a:cxnSpLocks/>
          </p:cNvCxnSpPr>
          <p:nvPr userDrawn="1"/>
        </p:nvCxnSpPr>
        <p:spPr>
          <a:xfrm>
            <a:off x="1619573" y="1679979"/>
            <a:ext cx="9734227" cy="1"/>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
        <p:nvSpPr>
          <p:cNvPr id="19" name="Content Placeholder 2">
            <a:extLst>
              <a:ext uri="{FF2B5EF4-FFF2-40B4-BE49-F238E27FC236}">
                <a16:creationId xmlns:a16="http://schemas.microsoft.com/office/drawing/2014/main" id="{FCA306AF-B9EA-7B4D-95EA-1DF6DBEFE547}"/>
              </a:ext>
            </a:extLst>
          </p:cNvPr>
          <p:cNvSpPr>
            <a:spLocks noGrp="1"/>
          </p:cNvSpPr>
          <p:nvPr>
            <p:ph idx="13"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a:t>MODULE X</a:t>
            </a:r>
          </a:p>
        </p:txBody>
      </p:sp>
      <p:sp>
        <p:nvSpPr>
          <p:cNvPr id="21" name="Slide Number Placeholder 5">
            <a:extLst>
              <a:ext uri="{FF2B5EF4-FFF2-40B4-BE49-F238E27FC236}">
                <a16:creationId xmlns:a16="http://schemas.microsoft.com/office/drawing/2014/main" id="{9955ACED-B9FE-7149-A189-500713BDA4C4}"/>
              </a:ext>
            </a:extLst>
          </p:cNvPr>
          <p:cNvSpPr>
            <a:spLocks noGrp="1"/>
          </p:cNvSpPr>
          <p:nvPr>
            <p:ph type="sldNum" sz="quarter" idx="12"/>
          </p:nvPr>
        </p:nvSpPr>
        <p:spPr>
          <a:xfrm>
            <a:off x="8610600" y="6356350"/>
            <a:ext cx="2743200" cy="365125"/>
          </a:xfrm>
        </p:spPr>
        <p:txBody>
          <a:bodyPr/>
          <a:lstStyle>
            <a:lvl1pPr algn="r">
              <a:defRPr>
                <a:solidFill>
                  <a:schemeClr val="accent3"/>
                </a:solidFill>
              </a:defRPr>
            </a:lvl1pPr>
          </a:lstStyle>
          <a:p>
            <a:fld id="{22A6C4F7-4ABC-794E-8178-067A5A726372}" type="slidenum">
              <a:rPr lang="en-US" smtClean="0"/>
              <a:pPr/>
              <a:t>‹#›</a:t>
            </a:fld>
            <a:endParaRPr lang="en-US"/>
          </a:p>
        </p:txBody>
      </p:sp>
      <p:sp>
        <p:nvSpPr>
          <p:cNvPr id="5" name="Oval 4">
            <a:extLst>
              <a:ext uri="{FF2B5EF4-FFF2-40B4-BE49-F238E27FC236}">
                <a16:creationId xmlns:a16="http://schemas.microsoft.com/office/drawing/2014/main" id="{E33BB4A8-88C6-3A40-B9A5-0E48D0DB393A}"/>
              </a:ext>
            </a:extLst>
          </p:cNvPr>
          <p:cNvSpPr/>
          <p:nvPr userDrawn="1"/>
        </p:nvSpPr>
        <p:spPr>
          <a:xfrm>
            <a:off x="838200" y="1087961"/>
            <a:ext cx="627681" cy="627681"/>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73630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color_horiz.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184900"/>
            <a:ext cx="121920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DBA53D4-6339-BE42-B41F-6A2153B23038}"/>
              </a:ext>
            </a:extLst>
          </p:cNvPr>
          <p:cNvSpPr>
            <a:spLocks noGrp="1"/>
          </p:cNvSpPr>
          <p:nvPr>
            <p:ph type="sldNum" sz="quarter" idx="4"/>
          </p:nvPr>
        </p:nvSpPr>
        <p:spPr>
          <a:xfrm>
            <a:off x="8610600" y="6356350"/>
            <a:ext cx="2743200" cy="365125"/>
          </a:xfrm>
          <a:prstGeom prst="rect">
            <a:avLst/>
          </a:prstGeom>
        </p:spPr>
        <p:txBody>
          <a:bodyPr vert="horz" lIns="91440" tIns="45720" rIns="0" bIns="45720" rtlCol="0" anchor="ctr"/>
          <a:lstStyle>
            <a:lvl1pPr algn="r">
              <a:defRPr sz="1200">
                <a:solidFill>
                  <a:schemeClr val="accent3"/>
                </a:solidFill>
              </a:defRPr>
            </a:lvl1pPr>
          </a:lstStyle>
          <a:p>
            <a:fld id="{22A6C4F7-4ABC-794E-8178-067A5A726372}" type="slidenum">
              <a:rPr lang="en-US" smtClean="0"/>
              <a:pPr/>
              <a:t>‹#›</a:t>
            </a:fld>
            <a:endParaRPr lang="en-US"/>
          </a:p>
        </p:txBody>
      </p:sp>
      <p:sp>
        <p:nvSpPr>
          <p:cNvPr id="7" name="Rectangle 6">
            <a:extLst>
              <a:ext uri="{FF2B5EF4-FFF2-40B4-BE49-F238E27FC236}">
                <a16:creationId xmlns:a16="http://schemas.microsoft.com/office/drawing/2014/main" id="{E5BE3F2B-21C6-1C4B-8219-1B18E9AE6A48}"/>
              </a:ext>
            </a:extLst>
          </p:cNvPr>
          <p:cNvSpPr/>
          <p:nvPr userDrawn="1"/>
        </p:nvSpPr>
        <p:spPr>
          <a:xfrm>
            <a:off x="0" y="0"/>
            <a:ext cx="12192000" cy="856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descr="A black and white logo&#10;&#10;Description automatically generated">
            <a:extLst>
              <a:ext uri="{FF2B5EF4-FFF2-40B4-BE49-F238E27FC236}">
                <a16:creationId xmlns:a16="http://schemas.microsoft.com/office/drawing/2014/main" id="{40DA7FF0-A633-A84B-C2D2-088F79AD1DD1}"/>
              </a:ext>
            </a:extLst>
          </p:cNvPr>
          <p:cNvPicPr>
            <a:picLocks noChangeAspect="1"/>
          </p:cNvPicPr>
          <p:nvPr userDrawn="1"/>
        </p:nvPicPr>
        <p:blipFill>
          <a:blip r:embed="rId16"/>
          <a:stretch>
            <a:fillRect/>
          </a:stretch>
        </p:blipFill>
        <p:spPr>
          <a:xfrm>
            <a:off x="8757964" y="20277"/>
            <a:ext cx="3182118" cy="841250"/>
          </a:xfrm>
          <a:prstGeom prst="rect">
            <a:avLst/>
          </a:prstGeom>
        </p:spPr>
      </p:pic>
    </p:spTree>
    <p:extLst>
      <p:ext uri="{BB962C8B-B14F-4D97-AF65-F5344CB8AC3E}">
        <p14:creationId xmlns:p14="http://schemas.microsoft.com/office/powerpoint/2010/main" val="4047086508"/>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21.xml"/><Relationship Id="rId5" Type="http://schemas.openxmlformats.org/officeDocument/2006/relationships/hyperlink" Target="https://www.kidneyfund.org/kidney-health-for-all/clinical-trials"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aIBF4qaRLV0?feature=oembed" TargetMode="External"/><Relationship Id="rId1" Type="http://schemas.openxmlformats.org/officeDocument/2006/relationships/tags" Target="../tags/tag22.xml"/><Relationship Id="rId5" Type="http://schemas.openxmlformats.org/officeDocument/2006/relationships/image" Target="../media/image20.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hyperlink" Target="https://www.kidneyfund.org/apol1aware"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24.xml"/><Relationship Id="rId5" Type="http://schemas.openxmlformats.org/officeDocument/2006/relationships/image" Target="../media/image22.png"/><Relationship Id="rId4" Type="http://schemas.openxmlformats.org/officeDocument/2006/relationships/hyperlink" Target="http://www.kidneyfund.org/APOL1Aware"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ags" Target="../tags/tag25.xml"/><Relationship Id="rId5" Type="http://schemas.openxmlformats.org/officeDocument/2006/relationships/hyperlink" Target="https://www.surveymonkey.com/r/AMKD-KHC"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2.jpeg"/><Relationship Id="rId4" Type="http://schemas.microsoft.com/office/2018/10/relationships/comments" Target="../comments/modernComment_237_8E3D135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4.xml"/><Relationship Id="rId5" Type="http://schemas.microsoft.com/office/2007/relationships/hdphoto" Target="../media/hdphoto1.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7537A2-BCD3-1C47-9ED6-0A0ADD468D7C}"/>
              </a:ext>
            </a:extLst>
          </p:cNvPr>
          <p:cNvSpPr>
            <a:spLocks noGrp="1"/>
          </p:cNvSpPr>
          <p:nvPr>
            <p:ph type="body" idx="13"/>
          </p:nvPr>
        </p:nvSpPr>
        <p:spPr>
          <a:xfrm>
            <a:off x="831850" y="4202964"/>
            <a:ext cx="10515600" cy="1030048"/>
          </a:xfrm>
        </p:spPr>
        <p:txBody>
          <a:bodyPr/>
          <a:lstStyle/>
          <a:p>
            <a:r>
              <a:rPr lang="en-US" sz="2800" dirty="0"/>
              <a:t>Be APOL1 aware and learn if you may be at risk</a:t>
            </a:r>
          </a:p>
        </p:txBody>
      </p:sp>
    </p:spTree>
    <p:custDataLst>
      <p:tags r:id="rId1"/>
    </p:custDataLst>
    <p:extLst>
      <p:ext uri="{BB962C8B-B14F-4D97-AF65-F5344CB8AC3E}">
        <p14:creationId xmlns:p14="http://schemas.microsoft.com/office/powerpoint/2010/main" val="1577477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line drawing of a dna strand&#10;&#10;Description automatically generated">
            <a:extLst>
              <a:ext uri="{FF2B5EF4-FFF2-40B4-BE49-F238E27FC236}">
                <a16:creationId xmlns:a16="http://schemas.microsoft.com/office/drawing/2014/main" id="{E236A9BE-E5BB-EDC5-DFE1-2E98CE503AE6}"/>
              </a:ext>
            </a:extLst>
          </p:cNvPr>
          <p:cNvPicPr>
            <a:picLocks noChangeAspect="1"/>
          </p:cNvPicPr>
          <p:nvPr/>
        </p:nvPicPr>
        <p:blipFill>
          <a:blip r:embed="rId4"/>
          <a:stretch>
            <a:fillRect/>
          </a:stretch>
        </p:blipFill>
        <p:spPr>
          <a:xfrm>
            <a:off x="8164561" y="2016007"/>
            <a:ext cx="3875678" cy="3875678"/>
          </a:xfrm>
          <a:prstGeom prst="rect">
            <a:avLst/>
          </a:prstGeom>
        </p:spPr>
      </p:pic>
      <p:sp>
        <p:nvSpPr>
          <p:cNvPr id="2" name="Title 1">
            <a:extLst>
              <a:ext uri="{FF2B5EF4-FFF2-40B4-BE49-F238E27FC236}">
                <a16:creationId xmlns:a16="http://schemas.microsoft.com/office/drawing/2014/main" id="{C9744FA7-01D0-8E79-4693-081E06A88EB2}"/>
              </a:ext>
            </a:extLst>
          </p:cNvPr>
          <p:cNvSpPr>
            <a:spLocks noGrp="1"/>
          </p:cNvSpPr>
          <p:nvPr>
            <p:ph type="title"/>
          </p:nvPr>
        </p:nvSpPr>
        <p:spPr/>
        <p:txBody>
          <a:bodyPr/>
          <a:lstStyle/>
          <a:p>
            <a:r>
              <a:rPr lang="en-US"/>
              <a:t>Genetic testing</a:t>
            </a:r>
          </a:p>
        </p:txBody>
      </p:sp>
      <p:sp>
        <p:nvSpPr>
          <p:cNvPr id="3" name="Content Placeholder 2">
            <a:extLst>
              <a:ext uri="{FF2B5EF4-FFF2-40B4-BE49-F238E27FC236}">
                <a16:creationId xmlns:a16="http://schemas.microsoft.com/office/drawing/2014/main" id="{16CB495C-C279-B526-01BA-0E8FAC81578C}"/>
              </a:ext>
            </a:extLst>
          </p:cNvPr>
          <p:cNvSpPr>
            <a:spLocks noGrp="1"/>
          </p:cNvSpPr>
          <p:nvPr>
            <p:ph idx="1"/>
          </p:nvPr>
        </p:nvSpPr>
        <p:spPr>
          <a:xfrm>
            <a:off x="838200" y="1949986"/>
            <a:ext cx="8562474" cy="3941699"/>
          </a:xfrm>
        </p:spPr>
        <p:txBody>
          <a:bodyPr/>
          <a:lstStyle/>
          <a:p>
            <a:r>
              <a:rPr lang="en-US"/>
              <a:t>The only way to know if you have the APOL1 gene mutations is to do genetic testing. This test takes a sample of blood or saliva (spit) to look for gene mutations.</a:t>
            </a:r>
            <a:br>
              <a:rPr lang="en-US"/>
            </a:br>
            <a:endParaRPr lang="en-US"/>
          </a:p>
          <a:p>
            <a:r>
              <a:rPr lang="en-US"/>
              <a:t>If you are interested in doing a genetic test, talk to your doctor. </a:t>
            </a:r>
          </a:p>
          <a:p>
            <a:endParaRPr lang="en-US"/>
          </a:p>
          <a:p>
            <a:r>
              <a:rPr lang="en-US"/>
              <a:t>Your doctor may consider genetic testing if you:</a:t>
            </a:r>
          </a:p>
          <a:p>
            <a:pPr lvl="1"/>
            <a:r>
              <a:rPr lang="en-US"/>
              <a:t>Have kidney disease and do not know the cause </a:t>
            </a:r>
          </a:p>
          <a:p>
            <a:pPr lvl="1"/>
            <a:r>
              <a:rPr lang="en-US"/>
              <a:t>Are considering donating a kidney</a:t>
            </a:r>
          </a:p>
          <a:p>
            <a:pPr lvl="1"/>
            <a:r>
              <a:rPr lang="en-US"/>
              <a:t>Know a family member is a carrier for the APOL1 gene mutation</a:t>
            </a:r>
          </a:p>
          <a:p>
            <a:pPr lvl="1"/>
            <a:endParaRPr lang="en-US"/>
          </a:p>
          <a:p>
            <a:pPr lvl="1"/>
            <a:endParaRPr lang="en-US"/>
          </a:p>
        </p:txBody>
      </p:sp>
    </p:spTree>
    <p:custDataLst>
      <p:tags r:id="rId1"/>
    </p:custDataLst>
    <p:extLst>
      <p:ext uri="{BB962C8B-B14F-4D97-AF65-F5344CB8AC3E}">
        <p14:creationId xmlns:p14="http://schemas.microsoft.com/office/powerpoint/2010/main" val="589299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9EBEC3-0D89-03CC-19AE-3D437395E95D}"/>
              </a:ext>
            </a:extLst>
          </p:cNvPr>
          <p:cNvPicPr>
            <a:picLocks noChangeAspect="1"/>
          </p:cNvPicPr>
          <p:nvPr/>
        </p:nvPicPr>
        <p:blipFill rotWithShape="1">
          <a:blip r:embed="rId4"/>
          <a:srcRect l="11317" t="17161" r="13672" b="22609"/>
          <a:stretch/>
        </p:blipFill>
        <p:spPr>
          <a:xfrm>
            <a:off x="8037097" y="2157351"/>
            <a:ext cx="4026567" cy="3233155"/>
          </a:xfrm>
          <a:prstGeom prst="rect">
            <a:avLst/>
          </a:prstGeom>
        </p:spPr>
      </p:pic>
      <p:sp>
        <p:nvSpPr>
          <p:cNvPr id="2" name="Title 1">
            <a:extLst>
              <a:ext uri="{FF2B5EF4-FFF2-40B4-BE49-F238E27FC236}">
                <a16:creationId xmlns:a16="http://schemas.microsoft.com/office/drawing/2014/main" id="{6715A21D-BC31-5FCB-A0C7-75262AC251C4}"/>
              </a:ext>
            </a:extLst>
          </p:cNvPr>
          <p:cNvSpPr>
            <a:spLocks noGrp="1"/>
          </p:cNvSpPr>
          <p:nvPr>
            <p:ph type="title"/>
          </p:nvPr>
        </p:nvSpPr>
        <p:spPr/>
        <p:txBody>
          <a:bodyPr/>
          <a:lstStyle/>
          <a:p>
            <a:r>
              <a:rPr lang="en-US"/>
              <a:t>Genetic counselors</a:t>
            </a:r>
          </a:p>
        </p:txBody>
      </p:sp>
      <p:sp>
        <p:nvSpPr>
          <p:cNvPr id="3" name="Content Placeholder 2">
            <a:extLst>
              <a:ext uri="{FF2B5EF4-FFF2-40B4-BE49-F238E27FC236}">
                <a16:creationId xmlns:a16="http://schemas.microsoft.com/office/drawing/2014/main" id="{ED5DC1B3-3FD7-312A-74F5-C85B1722C64C}"/>
              </a:ext>
            </a:extLst>
          </p:cNvPr>
          <p:cNvSpPr>
            <a:spLocks noGrp="1"/>
          </p:cNvSpPr>
          <p:nvPr>
            <p:ph idx="1"/>
          </p:nvPr>
        </p:nvSpPr>
        <p:spPr>
          <a:xfrm>
            <a:off x="838200" y="2157351"/>
            <a:ext cx="7664116" cy="3734334"/>
          </a:xfrm>
        </p:spPr>
        <p:txBody>
          <a:bodyPr/>
          <a:lstStyle/>
          <a:p>
            <a:r>
              <a:rPr lang="en-US"/>
              <a:t>Your doctor can order the genetic test or refer you to a genetic counselor.</a:t>
            </a:r>
          </a:p>
          <a:p>
            <a:endParaRPr lang="en-US"/>
          </a:p>
          <a:p>
            <a:r>
              <a:rPr lang="en-US"/>
              <a:t>Genetic counselors are health care professionals with specific training in genetics and counseling.</a:t>
            </a:r>
            <a:br>
              <a:rPr lang="en-US"/>
            </a:br>
            <a:endParaRPr lang="en-US"/>
          </a:p>
          <a:p>
            <a:r>
              <a:rPr lang="en-US"/>
              <a:t>Some genetic testing companies may offer low-cost or no-cost options for those eligible.</a:t>
            </a:r>
          </a:p>
        </p:txBody>
      </p:sp>
    </p:spTree>
    <p:custDataLst>
      <p:tags r:id="rId1"/>
    </p:custDataLst>
    <p:extLst>
      <p:ext uri="{BB962C8B-B14F-4D97-AF65-F5344CB8AC3E}">
        <p14:creationId xmlns:p14="http://schemas.microsoft.com/office/powerpoint/2010/main" val="152130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FF4B1-E97F-403B-8800-17FA686470AA}"/>
              </a:ext>
            </a:extLst>
          </p:cNvPr>
          <p:cNvSpPr txBox="1"/>
          <p:nvPr/>
        </p:nvSpPr>
        <p:spPr>
          <a:xfrm>
            <a:off x="793214" y="3339790"/>
            <a:ext cx="7079547" cy="1200329"/>
          </a:xfrm>
          <a:prstGeom prst="rect">
            <a:avLst/>
          </a:prstGeom>
          <a:noFill/>
        </p:spPr>
        <p:txBody>
          <a:bodyPr wrap="square" lIns="91440" tIns="45720" rIns="91440" bIns="45720" rtlCol="0" anchor="t">
            <a:spAutoFit/>
          </a:bodyPr>
          <a:lstStyle/>
          <a:p>
            <a:pPr defTabSz="914400">
              <a:spcBef>
                <a:spcPts val="0"/>
              </a:spcBef>
              <a:spcAft>
                <a:spcPts val="0"/>
              </a:spcAft>
              <a:defRPr/>
            </a:pPr>
            <a:r>
              <a:rPr lang="en-US" sz="3600" b="1">
                <a:solidFill>
                  <a:srgbClr val="FFFFFF"/>
                </a:solidFill>
                <a:latin typeface="Arial"/>
                <a:ea typeface="+mn-ea"/>
                <a:cs typeface="Arial"/>
              </a:rPr>
              <a:t>What steps can you take to prevent kidney disease? </a:t>
            </a:r>
          </a:p>
        </p:txBody>
      </p:sp>
      <p:sp>
        <p:nvSpPr>
          <p:cNvPr id="4" name="Title 1">
            <a:extLst>
              <a:ext uri="{FF2B5EF4-FFF2-40B4-BE49-F238E27FC236}">
                <a16:creationId xmlns:a16="http://schemas.microsoft.com/office/drawing/2014/main" id="{736551AE-EBDC-BD06-5B7D-5974E7E9921F}"/>
              </a:ext>
            </a:extLst>
          </p:cNvPr>
          <p:cNvSpPr txBox="1">
            <a:spLocks/>
          </p:cNvSpPr>
          <p:nvPr/>
        </p:nvSpPr>
        <p:spPr>
          <a:xfrm>
            <a:off x="838200" y="10323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a:t>USDA Food Safety &amp; Inspection Service</a:t>
            </a:r>
          </a:p>
        </p:txBody>
      </p:sp>
      <p:sp>
        <p:nvSpPr>
          <p:cNvPr id="6" name="Title 1">
            <a:extLst>
              <a:ext uri="{FF2B5EF4-FFF2-40B4-BE49-F238E27FC236}">
                <a16:creationId xmlns:a16="http://schemas.microsoft.com/office/drawing/2014/main" id="{093E5126-25FF-76E6-0EF8-4CD203DCB81B}"/>
              </a:ext>
            </a:extLst>
          </p:cNvPr>
          <p:cNvSpPr txBox="1">
            <a:spLocks/>
          </p:cNvSpPr>
          <p:nvPr/>
        </p:nvSpPr>
        <p:spPr>
          <a:xfrm>
            <a:off x="990600" y="11847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a:t>USDA Food Safety &amp; Inspection Service</a:t>
            </a:r>
          </a:p>
        </p:txBody>
      </p:sp>
      <p:sp>
        <p:nvSpPr>
          <p:cNvPr id="8" name="Title 1">
            <a:extLst>
              <a:ext uri="{FF2B5EF4-FFF2-40B4-BE49-F238E27FC236}">
                <a16:creationId xmlns:a16="http://schemas.microsoft.com/office/drawing/2014/main" id="{0374D6AD-A688-3569-6727-C2203F0EEEB4}"/>
              </a:ext>
            </a:extLst>
          </p:cNvPr>
          <p:cNvSpPr txBox="1">
            <a:spLocks/>
          </p:cNvSpPr>
          <p:nvPr/>
        </p:nvSpPr>
        <p:spPr>
          <a:xfrm>
            <a:off x="1143000" y="13371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a:t>USDA Food Safety &amp; Inspection Service</a:t>
            </a:r>
          </a:p>
        </p:txBody>
      </p:sp>
    </p:spTree>
    <p:custDataLst>
      <p:tags r:id="rId1"/>
    </p:custDataLst>
    <p:extLst>
      <p:ext uri="{BB962C8B-B14F-4D97-AF65-F5344CB8AC3E}">
        <p14:creationId xmlns:p14="http://schemas.microsoft.com/office/powerpoint/2010/main" val="1623775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white coat and a white coat talking to a doctor&#10;&#10;Description automatically generated">
            <a:extLst>
              <a:ext uri="{FF2B5EF4-FFF2-40B4-BE49-F238E27FC236}">
                <a16:creationId xmlns:a16="http://schemas.microsoft.com/office/drawing/2014/main" id="{02B86872-AD3C-35B4-AFA8-50FC24262E75}"/>
              </a:ext>
            </a:extLst>
          </p:cNvPr>
          <p:cNvPicPr>
            <a:picLocks noChangeAspect="1"/>
          </p:cNvPicPr>
          <p:nvPr/>
        </p:nvPicPr>
        <p:blipFill>
          <a:blip r:embed="rId4"/>
          <a:stretch>
            <a:fillRect/>
          </a:stretch>
        </p:blipFill>
        <p:spPr>
          <a:xfrm>
            <a:off x="7916780" y="1738195"/>
            <a:ext cx="4259178" cy="4259178"/>
          </a:xfrm>
          <a:prstGeom prst="rect">
            <a:avLst/>
          </a:prstGeom>
        </p:spPr>
      </p:pic>
      <p:sp>
        <p:nvSpPr>
          <p:cNvPr id="2" name="Title 1">
            <a:extLst>
              <a:ext uri="{FF2B5EF4-FFF2-40B4-BE49-F238E27FC236}">
                <a16:creationId xmlns:a16="http://schemas.microsoft.com/office/drawing/2014/main" id="{7B4C4C42-847C-9453-3E1A-3756CA5BF55F}"/>
              </a:ext>
            </a:extLst>
          </p:cNvPr>
          <p:cNvSpPr>
            <a:spLocks noGrp="1"/>
          </p:cNvSpPr>
          <p:nvPr>
            <p:ph type="title"/>
          </p:nvPr>
        </p:nvSpPr>
        <p:spPr/>
        <p:txBody>
          <a:bodyPr/>
          <a:lstStyle/>
          <a:p>
            <a:r>
              <a:rPr lang="en-US"/>
              <a:t>Prevent or delay progression of kidney disease</a:t>
            </a:r>
          </a:p>
        </p:txBody>
      </p:sp>
      <p:sp>
        <p:nvSpPr>
          <p:cNvPr id="3" name="Content Placeholder 2">
            <a:extLst>
              <a:ext uri="{FF2B5EF4-FFF2-40B4-BE49-F238E27FC236}">
                <a16:creationId xmlns:a16="http://schemas.microsoft.com/office/drawing/2014/main" id="{18DD62A5-FDF2-3B37-6564-42964B162381}"/>
              </a:ext>
            </a:extLst>
          </p:cNvPr>
          <p:cNvSpPr>
            <a:spLocks noGrp="1"/>
          </p:cNvSpPr>
          <p:nvPr>
            <p:ph idx="1"/>
          </p:nvPr>
        </p:nvSpPr>
        <p:spPr>
          <a:xfrm>
            <a:off x="838200" y="1784157"/>
            <a:ext cx="7666704" cy="3974750"/>
          </a:xfrm>
        </p:spPr>
        <p:txBody>
          <a:bodyPr/>
          <a:lstStyle/>
          <a:p>
            <a:r>
              <a:rPr lang="en-US" dirty="0"/>
              <a:t>Kidney disease caused by APOL1 gene mutations (AMKD) progresses much faster than other kidney diseases.</a:t>
            </a:r>
            <a:br>
              <a:rPr lang="en-US" dirty="0"/>
            </a:br>
            <a:r>
              <a:rPr lang="en-US" sz="1000" dirty="0"/>
              <a:t> </a:t>
            </a:r>
          </a:p>
          <a:p>
            <a:r>
              <a:rPr lang="en-US" dirty="0"/>
              <a:t>You are also more likely to progress to kidney failure much faster than if you do not have AMKD. </a:t>
            </a:r>
            <a:br>
              <a:rPr lang="en-US" dirty="0"/>
            </a:br>
            <a:r>
              <a:rPr lang="en-US" sz="1000" dirty="0"/>
              <a:t> </a:t>
            </a:r>
            <a:endParaRPr lang="en-US" dirty="0"/>
          </a:p>
          <a:p>
            <a:r>
              <a:rPr lang="en-US" dirty="0"/>
              <a:t>Steps you can take to protect your kidneys:</a:t>
            </a:r>
          </a:p>
          <a:p>
            <a:pPr lvl="1">
              <a:buFont typeface="Wingdings" panose="05000000000000000000" pitchFamily="2" charset="2"/>
              <a:buChar char="ü"/>
            </a:pPr>
            <a:r>
              <a:rPr lang="en-US" dirty="0"/>
              <a:t>Visit your doctor regularly to check your blood and urine levels and overall health</a:t>
            </a:r>
          </a:p>
          <a:p>
            <a:pPr lvl="1">
              <a:buFont typeface="Wingdings" panose="05000000000000000000" pitchFamily="2" charset="2"/>
              <a:buChar char="ü"/>
            </a:pPr>
            <a:r>
              <a:rPr lang="en-US" dirty="0"/>
              <a:t>Follow a healthy eating plan</a:t>
            </a:r>
          </a:p>
          <a:p>
            <a:pPr lvl="1">
              <a:buFont typeface="Wingdings" panose="05000000000000000000" pitchFamily="2" charset="2"/>
              <a:buChar char="ü"/>
            </a:pPr>
            <a:r>
              <a:rPr lang="en-US" dirty="0"/>
              <a:t>Take all your prescription medicines as your doctor tells you</a:t>
            </a:r>
          </a:p>
          <a:p>
            <a:pPr lvl="1">
              <a:buFont typeface="Wingdings" panose="05000000000000000000" pitchFamily="2" charset="2"/>
              <a:buChar char="ü"/>
            </a:pPr>
            <a:r>
              <a:rPr lang="en-US" dirty="0"/>
              <a:t>Be active at least 30 minutes a day most days of the week</a:t>
            </a:r>
          </a:p>
          <a:p>
            <a:pPr lvl="1">
              <a:buFont typeface="Wingdings" panose="05000000000000000000" pitchFamily="2" charset="2"/>
              <a:buChar char="ü"/>
            </a:pPr>
            <a:r>
              <a:rPr lang="en-US" dirty="0"/>
              <a:t>Quit smoking or using tobacco</a:t>
            </a:r>
          </a:p>
          <a:p>
            <a:endParaRPr lang="en-US" dirty="0"/>
          </a:p>
          <a:p>
            <a:endParaRPr lang="en-US" dirty="0"/>
          </a:p>
        </p:txBody>
      </p:sp>
    </p:spTree>
    <p:custDataLst>
      <p:tags r:id="rId1"/>
    </p:custDataLst>
    <p:extLst>
      <p:ext uri="{BB962C8B-B14F-4D97-AF65-F5344CB8AC3E}">
        <p14:creationId xmlns:p14="http://schemas.microsoft.com/office/powerpoint/2010/main" val="2132020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circle with blue and green outline icons&#10;&#10;Description automatically generated">
            <a:extLst>
              <a:ext uri="{FF2B5EF4-FFF2-40B4-BE49-F238E27FC236}">
                <a16:creationId xmlns:a16="http://schemas.microsoft.com/office/drawing/2014/main" id="{5F6365BC-616B-5931-1DBD-16701EAECABE}"/>
              </a:ext>
            </a:extLst>
          </p:cNvPr>
          <p:cNvPicPr>
            <a:picLocks noChangeAspect="1"/>
          </p:cNvPicPr>
          <p:nvPr/>
        </p:nvPicPr>
        <p:blipFill rotWithShape="1">
          <a:blip r:embed="rId4"/>
          <a:srcRect l="16082" t="20819" r="17720" b="21169"/>
          <a:stretch/>
        </p:blipFill>
        <p:spPr>
          <a:xfrm>
            <a:off x="8149389" y="2221519"/>
            <a:ext cx="3835487" cy="3361133"/>
          </a:xfrm>
          <a:prstGeom prst="rect">
            <a:avLst/>
          </a:prstGeom>
        </p:spPr>
      </p:pic>
      <p:sp>
        <p:nvSpPr>
          <p:cNvPr id="2" name="Title 1">
            <a:extLst>
              <a:ext uri="{FF2B5EF4-FFF2-40B4-BE49-F238E27FC236}">
                <a16:creationId xmlns:a16="http://schemas.microsoft.com/office/drawing/2014/main" id="{46B754D2-9D5F-D2A5-CD56-A4F959557937}"/>
              </a:ext>
            </a:extLst>
          </p:cNvPr>
          <p:cNvSpPr>
            <a:spLocks noGrp="1"/>
          </p:cNvSpPr>
          <p:nvPr>
            <p:ph type="title"/>
          </p:nvPr>
        </p:nvSpPr>
        <p:spPr/>
        <p:txBody>
          <a:bodyPr/>
          <a:lstStyle/>
          <a:p>
            <a:r>
              <a:rPr lang="en-US"/>
              <a:t>Clinical trials</a:t>
            </a:r>
          </a:p>
        </p:txBody>
      </p:sp>
      <p:sp>
        <p:nvSpPr>
          <p:cNvPr id="3" name="Content Placeholder 2">
            <a:extLst>
              <a:ext uri="{FF2B5EF4-FFF2-40B4-BE49-F238E27FC236}">
                <a16:creationId xmlns:a16="http://schemas.microsoft.com/office/drawing/2014/main" id="{11F81D3E-4FAE-DB96-EDC0-9E72EFB51593}"/>
              </a:ext>
            </a:extLst>
          </p:cNvPr>
          <p:cNvSpPr>
            <a:spLocks noGrp="1"/>
          </p:cNvSpPr>
          <p:nvPr>
            <p:ph idx="1"/>
          </p:nvPr>
        </p:nvSpPr>
        <p:spPr>
          <a:xfrm>
            <a:off x="838199" y="1884635"/>
            <a:ext cx="8418095" cy="4586350"/>
          </a:xfrm>
        </p:spPr>
        <p:txBody>
          <a:bodyPr/>
          <a:lstStyle/>
          <a:p>
            <a:r>
              <a:rPr lang="en-US" dirty="0"/>
              <a:t>There is currently no cure for AMKD. But if you know you have the disease you may be able to participate in a clinical trial.</a:t>
            </a:r>
          </a:p>
          <a:p>
            <a:pPr marL="0" indent="0">
              <a:buNone/>
            </a:pPr>
            <a:endParaRPr lang="en-US" sz="1000" dirty="0"/>
          </a:p>
          <a:p>
            <a:r>
              <a:rPr lang="en-US" dirty="0"/>
              <a:t>Clinical trials are research studies that study the effectiveness of new treatments. </a:t>
            </a:r>
          </a:p>
          <a:p>
            <a:endParaRPr lang="en-US" sz="1000" dirty="0"/>
          </a:p>
          <a:p>
            <a:r>
              <a:rPr lang="en-US" dirty="0"/>
              <a:t>This could provide an opportunity for researchers to develop and test safe treatments for AMKD.</a:t>
            </a:r>
          </a:p>
          <a:p>
            <a:endParaRPr lang="en-US" sz="1000" dirty="0"/>
          </a:p>
          <a:p>
            <a:r>
              <a:rPr lang="en-US" b="1" dirty="0"/>
              <a:t>Learn more and find a clinical trial</a:t>
            </a:r>
            <a:r>
              <a:rPr lang="en-US" dirty="0"/>
              <a:t>: </a:t>
            </a:r>
            <a:r>
              <a:rPr lang="en-US" dirty="0">
                <a:hlinkClick r:id="rId5"/>
              </a:rPr>
              <a:t>kidneyfund.org/kidney-health-for-all/clinical-trials</a:t>
            </a:r>
            <a:endParaRPr lang="en-US" b="1" i="0" dirty="0">
              <a:solidFill>
                <a:srgbClr val="FFFFFF"/>
              </a:solidFill>
              <a:effectLst/>
              <a:latin typeface="-apple-system"/>
            </a:endParaRPr>
          </a:p>
          <a:p>
            <a:pPr marL="0" indent="0">
              <a:buNone/>
            </a:pPr>
            <a:endParaRPr lang="en-US" dirty="0"/>
          </a:p>
        </p:txBody>
      </p:sp>
    </p:spTree>
    <p:custDataLst>
      <p:tags r:id="rId1"/>
    </p:custDataLst>
    <p:extLst>
      <p:ext uri="{BB962C8B-B14F-4D97-AF65-F5344CB8AC3E}">
        <p14:creationId xmlns:p14="http://schemas.microsoft.com/office/powerpoint/2010/main" val="3578338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327E5-D755-34D7-0661-E07D8541635A}"/>
              </a:ext>
            </a:extLst>
          </p:cNvPr>
          <p:cNvSpPr>
            <a:spLocks noGrp="1"/>
          </p:cNvSpPr>
          <p:nvPr>
            <p:ph type="title"/>
          </p:nvPr>
        </p:nvSpPr>
        <p:spPr/>
        <p:txBody>
          <a:bodyPr lIns="0" tIns="45720" rIns="91440" bIns="45720" anchor="b">
            <a:normAutofit/>
          </a:bodyPr>
          <a:lstStyle/>
          <a:p>
            <a:r>
              <a:rPr lang="en-US">
                <a:latin typeface="Arial"/>
                <a:cs typeface="Arial"/>
              </a:rPr>
              <a:t>Watch: APOL1-mediated kidney disease (English)</a:t>
            </a:r>
            <a:endParaRPr lang="en-US"/>
          </a:p>
        </p:txBody>
      </p:sp>
      <p:pic>
        <p:nvPicPr>
          <p:cNvPr id="6" name="Online Media 5" title="APOL1-mediated kidney disease | Rare Kidney Disease | AKF">
            <a:hlinkClick r:id="" action="ppaction://media"/>
            <a:extLst>
              <a:ext uri="{FF2B5EF4-FFF2-40B4-BE49-F238E27FC236}">
                <a16:creationId xmlns:a16="http://schemas.microsoft.com/office/drawing/2014/main" id="{AD8DD322-F70F-76B9-29E0-99150B8DF746}"/>
              </a:ext>
            </a:extLst>
          </p:cNvPr>
          <p:cNvPicPr>
            <a:picLocks noGrp="1" noRot="1" noChangeAspect="1"/>
          </p:cNvPicPr>
          <p:nvPr>
            <p:ph idx="1"/>
            <a:videoFile r:link="rId2"/>
          </p:nvPr>
        </p:nvPicPr>
        <p:blipFill>
          <a:blip r:embed="rId5"/>
          <a:stretch>
            <a:fillRect/>
          </a:stretch>
        </p:blipFill>
        <p:spPr>
          <a:xfrm>
            <a:off x="2792413" y="2157413"/>
            <a:ext cx="6607175" cy="3733800"/>
          </a:xfrm>
        </p:spPr>
      </p:pic>
    </p:spTree>
    <p:custDataLst>
      <p:tags r:id="rId1"/>
    </p:custDataLst>
    <p:extLst>
      <p:ext uri="{BB962C8B-B14F-4D97-AF65-F5344CB8AC3E}">
        <p14:creationId xmlns:p14="http://schemas.microsoft.com/office/powerpoint/2010/main" val="722221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E769E-E7FD-9BB4-785B-DE2BA513E001}"/>
              </a:ext>
            </a:extLst>
          </p:cNvPr>
          <p:cNvSpPr>
            <a:spLocks noGrp="1"/>
          </p:cNvSpPr>
          <p:nvPr>
            <p:ph type="title"/>
          </p:nvPr>
        </p:nvSpPr>
        <p:spPr/>
        <p:txBody>
          <a:bodyPr/>
          <a:lstStyle/>
          <a:p>
            <a:r>
              <a:rPr lang="en-US"/>
              <a:t>Be APOL1 Aware</a:t>
            </a:r>
          </a:p>
        </p:txBody>
      </p:sp>
      <p:sp>
        <p:nvSpPr>
          <p:cNvPr id="3" name="Content Placeholder 2">
            <a:extLst>
              <a:ext uri="{FF2B5EF4-FFF2-40B4-BE49-F238E27FC236}">
                <a16:creationId xmlns:a16="http://schemas.microsoft.com/office/drawing/2014/main" id="{675558D5-46D2-D0A5-CF28-D701AAE0DA5F}"/>
              </a:ext>
            </a:extLst>
          </p:cNvPr>
          <p:cNvSpPr>
            <a:spLocks noGrp="1"/>
          </p:cNvSpPr>
          <p:nvPr>
            <p:ph idx="1"/>
          </p:nvPr>
        </p:nvSpPr>
        <p:spPr>
          <a:xfrm>
            <a:off x="838200" y="1899616"/>
            <a:ext cx="10515600" cy="4417892"/>
          </a:xfrm>
        </p:spPr>
        <p:txBody>
          <a:bodyPr lIns="0" tIns="45720" rIns="91440" bIns="45720" anchor="t"/>
          <a:lstStyle/>
          <a:p>
            <a:pPr marL="0" indent="0" algn="ctr">
              <a:buNone/>
            </a:pPr>
            <a:r>
              <a:rPr lang="en-US" b="1">
                <a:latin typeface="Arial"/>
                <a:cs typeface="Arial"/>
              </a:rPr>
              <a:t>April 29, 2025 is National AMKD Awareness Day</a:t>
            </a:r>
          </a:p>
          <a:p>
            <a:pPr marL="0" indent="0" algn="ctr">
              <a:buNone/>
            </a:pPr>
            <a:endParaRPr lang="en-US"/>
          </a:p>
          <a:p>
            <a:pPr marL="0" indent="0" algn="ctr">
              <a:buNone/>
            </a:pPr>
            <a:endParaRPr lang="en-US"/>
          </a:p>
          <a:p>
            <a:pPr marL="0" indent="0" algn="ctr">
              <a:buNone/>
            </a:pPr>
            <a:endParaRPr lang="en-US"/>
          </a:p>
          <a:p>
            <a:pPr marL="0" indent="0" algn="ctr">
              <a:buNone/>
            </a:pPr>
            <a:endParaRPr lang="en-US">
              <a:solidFill>
                <a:srgbClr val="4D4D4F"/>
              </a:solidFill>
              <a:ea typeface="Roboto"/>
            </a:endParaRPr>
          </a:p>
          <a:p>
            <a:pPr marL="0" indent="0" algn="ctr">
              <a:buNone/>
            </a:pPr>
            <a:endParaRPr lang="en-US">
              <a:solidFill>
                <a:srgbClr val="4D4D4F"/>
              </a:solidFill>
              <a:ea typeface="Roboto"/>
            </a:endParaRPr>
          </a:p>
          <a:p>
            <a:pPr marL="0" indent="0" algn="ctr">
              <a:buNone/>
            </a:pPr>
            <a:endParaRPr lang="en-US">
              <a:solidFill>
                <a:srgbClr val="4D4D4F"/>
              </a:solidFill>
              <a:ea typeface="Roboto"/>
            </a:endParaRPr>
          </a:p>
          <a:p>
            <a:pPr marL="0" indent="0" algn="ctr">
              <a:buNone/>
            </a:pPr>
            <a:endParaRPr lang="en-US">
              <a:latin typeface="Roboto"/>
              <a:ea typeface="Roboto"/>
              <a:cs typeface="Arial"/>
            </a:endParaRPr>
          </a:p>
        </p:txBody>
      </p:sp>
      <p:pic>
        <p:nvPicPr>
          <p:cNvPr id="4" name="Picture 3" descr="AMKD Day">
            <a:extLst>
              <a:ext uri="{FF2B5EF4-FFF2-40B4-BE49-F238E27FC236}">
                <a16:creationId xmlns:a16="http://schemas.microsoft.com/office/drawing/2014/main" id="{9FA3347B-02BE-98F6-638A-0DEC649A23ED}"/>
              </a:ext>
            </a:extLst>
          </p:cNvPr>
          <p:cNvPicPr>
            <a:picLocks noChangeAspect="1"/>
          </p:cNvPicPr>
          <p:nvPr/>
        </p:nvPicPr>
        <p:blipFill>
          <a:blip r:embed="rId3"/>
          <a:stretch>
            <a:fillRect/>
          </a:stretch>
        </p:blipFill>
        <p:spPr>
          <a:xfrm>
            <a:off x="4055550" y="2487243"/>
            <a:ext cx="4073897" cy="3470548"/>
          </a:xfrm>
          <a:prstGeom prst="rect">
            <a:avLst/>
          </a:prstGeom>
        </p:spPr>
      </p:pic>
      <p:sp>
        <p:nvSpPr>
          <p:cNvPr id="5" name="TextBox 4">
            <a:extLst>
              <a:ext uri="{FF2B5EF4-FFF2-40B4-BE49-F238E27FC236}">
                <a16:creationId xmlns:a16="http://schemas.microsoft.com/office/drawing/2014/main" id="{D92121FE-2DF6-C3CF-DE54-9AB15531E0F7}"/>
              </a:ext>
            </a:extLst>
          </p:cNvPr>
          <p:cNvSpPr txBox="1"/>
          <p:nvPr/>
        </p:nvSpPr>
        <p:spPr>
          <a:xfrm>
            <a:off x="4332194" y="6125136"/>
            <a:ext cx="35276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solidFill>
                  <a:srgbClr val="002D51"/>
                </a:solidFill>
                <a:latin typeface="Arial"/>
                <a:ea typeface="MS PGothic"/>
                <a:cs typeface="Segoe UI"/>
                <a:hlinkClick r:id="rId4">
                  <a:extLst>
                    <a:ext uri="{A12FA001-AC4F-418D-AE19-62706E023703}">
                      <ahyp:hlinkClr xmlns:ahyp="http://schemas.microsoft.com/office/drawing/2018/hyperlinkcolor" val="tx"/>
                    </a:ext>
                  </a:extLst>
                </a:hlinkClick>
              </a:rPr>
              <a:t>KidneyFund.org/APOL1Aware</a:t>
            </a:r>
            <a:r>
              <a:rPr lang="en-US">
                <a:latin typeface="Arial"/>
                <a:ea typeface="Roboto"/>
                <a:cs typeface="Roboto"/>
              </a:rPr>
              <a:t>​</a:t>
            </a:r>
            <a:endParaRPr lang="en-US">
              <a:latin typeface="Arial"/>
            </a:endParaRPr>
          </a:p>
        </p:txBody>
      </p:sp>
    </p:spTree>
    <p:custDataLst>
      <p:tags r:id="rId1"/>
    </p:custDataLst>
    <p:extLst>
      <p:ext uri="{BB962C8B-B14F-4D97-AF65-F5344CB8AC3E}">
        <p14:creationId xmlns:p14="http://schemas.microsoft.com/office/powerpoint/2010/main" val="3775755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AF203-535B-287C-3C61-D680D0832602}"/>
              </a:ext>
            </a:extLst>
          </p:cNvPr>
          <p:cNvSpPr>
            <a:spLocks noGrp="1"/>
          </p:cNvSpPr>
          <p:nvPr>
            <p:ph type="title"/>
          </p:nvPr>
        </p:nvSpPr>
        <p:spPr/>
        <p:txBody>
          <a:bodyPr/>
          <a:lstStyle/>
          <a:p>
            <a:r>
              <a:rPr lang="en-US"/>
              <a:t>Resources</a:t>
            </a:r>
          </a:p>
        </p:txBody>
      </p:sp>
      <p:sp>
        <p:nvSpPr>
          <p:cNvPr id="6" name="TextBox 5">
            <a:extLst>
              <a:ext uri="{FF2B5EF4-FFF2-40B4-BE49-F238E27FC236}">
                <a16:creationId xmlns:a16="http://schemas.microsoft.com/office/drawing/2014/main" id="{1D65CC0A-DEA7-7608-14D1-F9FABCAA4767}"/>
              </a:ext>
            </a:extLst>
          </p:cNvPr>
          <p:cNvSpPr txBox="1"/>
          <p:nvPr/>
        </p:nvSpPr>
        <p:spPr>
          <a:xfrm>
            <a:off x="985627" y="2590092"/>
            <a:ext cx="5385676"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Arial"/>
                <a:ea typeface="Calibri"/>
                <a:cs typeface="Calibri"/>
              </a:rPr>
              <a:t>Visit </a:t>
            </a:r>
            <a:r>
              <a:rPr lang="en-US" sz="2800" b="1" dirty="0">
                <a:latin typeface="Arial"/>
                <a:ea typeface="Calibri"/>
                <a:cs typeface="Calibri"/>
                <a:hlinkClick r:id="rId4"/>
              </a:rPr>
              <a:t>KidneyFund.org/APOL1Aware</a:t>
            </a:r>
            <a:r>
              <a:rPr lang="en-US" sz="2800" b="1" dirty="0">
                <a:latin typeface="Arial"/>
                <a:ea typeface="Calibri"/>
                <a:cs typeface="Calibri"/>
              </a:rPr>
              <a:t> or scan this QR code with your smartphone to learn more</a:t>
            </a:r>
            <a:endParaRPr lang="en-US" sz="2800" b="1" dirty="0">
              <a:latin typeface="Arial"/>
            </a:endParaRPr>
          </a:p>
        </p:txBody>
      </p:sp>
      <p:sp>
        <p:nvSpPr>
          <p:cNvPr id="13" name="TextBox 12">
            <a:extLst>
              <a:ext uri="{FF2B5EF4-FFF2-40B4-BE49-F238E27FC236}">
                <a16:creationId xmlns:a16="http://schemas.microsoft.com/office/drawing/2014/main" id="{9047D7EA-4676-8C92-8A5C-3EF15950C4AC}"/>
              </a:ext>
            </a:extLst>
          </p:cNvPr>
          <p:cNvSpPr txBox="1"/>
          <p:nvPr/>
        </p:nvSpPr>
        <p:spPr>
          <a:xfrm>
            <a:off x="6676105" y="5179333"/>
            <a:ext cx="2969340" cy="646331"/>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n-US" b="1" dirty="0">
                <a:latin typeface="Arial" panose="020B0604020202020204" pitchFamily="34" charset="0"/>
                <a:cs typeface="Arial" panose="020B0604020202020204" pitchFamily="34" charset="0"/>
              </a:rPr>
              <a:t>National AMKD Awareness Day</a:t>
            </a:r>
          </a:p>
        </p:txBody>
      </p:sp>
      <p:pic>
        <p:nvPicPr>
          <p:cNvPr id="16" name="Picture 15" descr="A qr code with blue squares&#10;&#10;Description automatically generated">
            <a:extLst>
              <a:ext uri="{FF2B5EF4-FFF2-40B4-BE49-F238E27FC236}">
                <a16:creationId xmlns:a16="http://schemas.microsoft.com/office/drawing/2014/main" id="{2CF6CA63-3F06-F167-1178-DA9B7E4ABB09}"/>
              </a:ext>
            </a:extLst>
          </p:cNvPr>
          <p:cNvPicPr>
            <a:picLocks noChangeAspect="1"/>
          </p:cNvPicPr>
          <p:nvPr/>
        </p:nvPicPr>
        <p:blipFill>
          <a:blip r:embed="rId5"/>
          <a:stretch>
            <a:fillRect/>
          </a:stretch>
        </p:blipFill>
        <p:spPr>
          <a:xfrm>
            <a:off x="6676105" y="2168506"/>
            <a:ext cx="2969340" cy="2969340"/>
          </a:xfrm>
          <a:prstGeom prst="rect">
            <a:avLst/>
          </a:prstGeom>
          <a:ln>
            <a:solidFill>
              <a:srgbClr val="000000"/>
            </a:solidFill>
          </a:ln>
        </p:spPr>
      </p:pic>
    </p:spTree>
    <p:custDataLst>
      <p:tags r:id="rId1"/>
    </p:custDataLst>
    <p:extLst>
      <p:ext uri="{BB962C8B-B14F-4D97-AF65-F5344CB8AC3E}">
        <p14:creationId xmlns:p14="http://schemas.microsoft.com/office/powerpoint/2010/main" val="784702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 name="Title 1"/>
          <p:cNvSpPr txBox="1">
            <a:spLocks noGrp="1"/>
          </p:cNvSpPr>
          <p:nvPr>
            <p:ph type="title"/>
          </p:nvPr>
        </p:nvSpPr>
        <p:spPr>
          <a:xfrm>
            <a:off x="2096970" y="1007066"/>
            <a:ext cx="7989411" cy="856738"/>
          </a:xfrm>
          <a:prstGeom prst="rect">
            <a:avLst/>
          </a:prstGeom>
        </p:spPr>
        <p:txBody>
          <a:bodyPr lIns="91440" tIns="45720" rIns="91440" bIns="45720" anchor="t"/>
          <a:lstStyle/>
          <a:p>
            <a:pPr algn="ctr"/>
            <a:r>
              <a:rPr lang="en-US">
                <a:solidFill>
                  <a:schemeClr val="accent1"/>
                </a:solidFill>
                <a:latin typeface="Arial"/>
                <a:cs typeface="Arial"/>
              </a:rPr>
              <a:t>Thank you!</a:t>
            </a:r>
            <a:br>
              <a:rPr lang="en-US">
                <a:latin typeface="Arial"/>
                <a:cs typeface="Arial"/>
              </a:rPr>
            </a:br>
            <a:endParaRPr lang="en-US"/>
          </a:p>
        </p:txBody>
      </p:sp>
      <p:sp>
        <p:nvSpPr>
          <p:cNvPr id="5" name="Title 1">
            <a:extLst>
              <a:ext uri="{FF2B5EF4-FFF2-40B4-BE49-F238E27FC236}">
                <a16:creationId xmlns:a16="http://schemas.microsoft.com/office/drawing/2014/main" id="{695EBEDF-F822-5BC7-C176-5AEEAA62DF5A}"/>
              </a:ext>
            </a:extLst>
          </p:cNvPr>
          <p:cNvSpPr txBox="1">
            <a:spLocks/>
          </p:cNvSpPr>
          <p:nvPr/>
        </p:nvSpPr>
        <p:spPr>
          <a:xfrm>
            <a:off x="2009045" y="3962495"/>
            <a:ext cx="4452555" cy="1369773"/>
          </a:xfrm>
          <a:prstGeom prst="rect">
            <a:avLst/>
          </a:prstGeom>
        </p:spPr>
        <p:txBody>
          <a:bodyPr lIns="91440" tIns="45720" rIns="91440" bIns="45720" anchor="t"/>
          <a:lstStyle>
            <a:lvl1pPr algn="l" defTabSz="914400" rtl="0" eaLnBrk="1" latinLnBrk="0" hangingPunct="1">
              <a:lnSpc>
                <a:spcPct val="90000"/>
              </a:lnSpc>
              <a:spcBef>
                <a:spcPct val="0"/>
              </a:spcBef>
              <a:buNone/>
              <a:defRPr sz="4800" b="1" kern="1200">
                <a:solidFill>
                  <a:srgbClr val="FFFFFF"/>
                </a:solidFill>
                <a:latin typeface="Arial" panose="020B0604020202020204" pitchFamily="34" charset="0"/>
                <a:ea typeface="+mj-ea"/>
                <a:cs typeface="Arial" panose="020B0604020202020204" pitchFamily="34" charset="0"/>
              </a:defRPr>
            </a:lvl1pPr>
          </a:lstStyle>
          <a:p>
            <a:pPr algn="ctr" fontAlgn="auto">
              <a:spcAft>
                <a:spcPts val="0"/>
              </a:spcAft>
            </a:pPr>
            <a:r>
              <a:rPr lang="en-US" sz="3200">
                <a:latin typeface="Arial"/>
                <a:cs typeface="Arial"/>
              </a:rPr>
              <a:t>Scan this QR code with your phone:</a:t>
            </a:r>
            <a:endParaRPr lang="en-US"/>
          </a:p>
        </p:txBody>
      </p:sp>
      <p:pic>
        <p:nvPicPr>
          <p:cNvPr id="3" name="Picture 2" descr="A qr code on a white background&#10;&#10;AI-generated content may be incorrect.">
            <a:extLst>
              <a:ext uri="{FF2B5EF4-FFF2-40B4-BE49-F238E27FC236}">
                <a16:creationId xmlns:a16="http://schemas.microsoft.com/office/drawing/2014/main" id="{E00E8074-911D-9C28-5CCB-10DF0269E393}"/>
              </a:ext>
            </a:extLst>
          </p:cNvPr>
          <p:cNvPicPr>
            <a:picLocks noChangeAspect="1"/>
          </p:cNvPicPr>
          <p:nvPr/>
        </p:nvPicPr>
        <p:blipFill>
          <a:blip r:embed="rId4"/>
          <a:stretch>
            <a:fillRect/>
          </a:stretch>
        </p:blipFill>
        <p:spPr>
          <a:xfrm>
            <a:off x="6461600" y="3429000"/>
            <a:ext cx="2315680" cy="2140046"/>
          </a:xfrm>
          <a:prstGeom prst="rect">
            <a:avLst/>
          </a:prstGeom>
        </p:spPr>
      </p:pic>
      <p:sp>
        <p:nvSpPr>
          <p:cNvPr id="7" name="TextBox 6">
            <a:extLst>
              <a:ext uri="{FF2B5EF4-FFF2-40B4-BE49-F238E27FC236}">
                <a16:creationId xmlns:a16="http://schemas.microsoft.com/office/drawing/2014/main" id="{C876BF69-EC83-A2FE-0432-D3E1CE9C8F9B}"/>
              </a:ext>
            </a:extLst>
          </p:cNvPr>
          <p:cNvSpPr txBox="1"/>
          <p:nvPr/>
        </p:nvSpPr>
        <p:spPr>
          <a:xfrm>
            <a:off x="3533980" y="5896883"/>
            <a:ext cx="53645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1"/>
                </a:solidFill>
                <a:latin typeface="Calibri"/>
                <a:ea typeface="Calibri"/>
                <a:cs typeface="Calibri"/>
                <a:hlinkClick r:id="rId5">
                  <a:extLst>
                    <a:ext uri="{A12FA001-AC4F-418D-AE19-62706E023703}">
                      <ahyp:hlinkClr xmlns:ahyp="http://schemas.microsoft.com/office/drawing/2018/hyperlinkcolor" val="tx"/>
                    </a:ext>
                  </a:extLst>
                </a:hlinkClick>
              </a:rPr>
              <a:t>www.surveymonkey.com/r/AMKD-KHC</a:t>
            </a:r>
            <a:endParaRPr lang="en-US" dirty="0">
              <a:solidFill>
                <a:schemeClr val="bg1"/>
              </a:solidFill>
              <a:latin typeface="Calibri"/>
            </a:endParaRPr>
          </a:p>
        </p:txBody>
      </p:sp>
      <p:sp>
        <p:nvSpPr>
          <p:cNvPr id="8" name="TextBox 7">
            <a:extLst>
              <a:ext uri="{FF2B5EF4-FFF2-40B4-BE49-F238E27FC236}">
                <a16:creationId xmlns:a16="http://schemas.microsoft.com/office/drawing/2014/main" id="{19F0B663-73D4-00C1-C25F-7E9B0F2AF2D3}"/>
              </a:ext>
            </a:extLst>
          </p:cNvPr>
          <p:cNvSpPr txBox="1"/>
          <p:nvPr/>
        </p:nvSpPr>
        <p:spPr>
          <a:xfrm>
            <a:off x="2527246" y="1711871"/>
            <a:ext cx="737797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800" b="1" baseline="0">
                <a:solidFill>
                  <a:srgbClr val="FFFFFF"/>
                </a:solidFill>
                <a:latin typeface="Arial"/>
              </a:rPr>
              <a:t>Please take a moment to complete the evaluation </a:t>
            </a:r>
            <a:endParaRPr lang="en-US"/>
          </a:p>
        </p:txBody>
      </p:sp>
    </p:spTree>
    <p:custDataLst>
      <p:tags r:id="rId1"/>
    </p:custData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D992-A47D-B861-991A-A48A70622F28}"/>
              </a:ext>
            </a:extLst>
          </p:cNvPr>
          <p:cNvSpPr>
            <a:spLocks noGrp="1"/>
          </p:cNvSpPr>
          <p:nvPr>
            <p:ph type="title"/>
          </p:nvPr>
        </p:nvSpPr>
        <p:spPr/>
        <p:txBody>
          <a:bodyPr>
            <a:normAutofit/>
          </a:bodyPr>
          <a:lstStyle/>
          <a:p>
            <a:r>
              <a:rPr lang="en-US" sz="3600"/>
              <a:t>Today we will discuss</a:t>
            </a:r>
          </a:p>
        </p:txBody>
      </p:sp>
      <p:sp>
        <p:nvSpPr>
          <p:cNvPr id="3" name="Content Placeholder 2">
            <a:extLst>
              <a:ext uri="{FF2B5EF4-FFF2-40B4-BE49-F238E27FC236}">
                <a16:creationId xmlns:a16="http://schemas.microsoft.com/office/drawing/2014/main" id="{F912757F-6C00-FFD5-CDA9-533DE996F520}"/>
              </a:ext>
            </a:extLst>
          </p:cNvPr>
          <p:cNvSpPr>
            <a:spLocks noGrp="1"/>
          </p:cNvSpPr>
          <p:nvPr>
            <p:ph idx="1"/>
          </p:nvPr>
        </p:nvSpPr>
        <p:spPr>
          <a:xfrm>
            <a:off x="838201" y="1885244"/>
            <a:ext cx="10515600" cy="4448649"/>
          </a:xfrm>
        </p:spPr>
        <p:txBody>
          <a:bodyPr lIns="0" tIns="45720" rIns="91440" bIns="45720" anchor="t"/>
          <a:lstStyle/>
          <a:p>
            <a:pPr>
              <a:lnSpc>
                <a:spcPct val="100000"/>
              </a:lnSpc>
              <a:spcBef>
                <a:spcPts val="600"/>
              </a:spcBef>
            </a:pPr>
            <a:r>
              <a:rPr lang="en-US" sz="2800">
                <a:latin typeface="Arial"/>
                <a:cs typeface="Arial"/>
              </a:rPr>
              <a:t>What is APOL1 and how does it cause kidney disease?</a:t>
            </a:r>
            <a:br>
              <a:rPr lang="en-US" sz="2800">
                <a:latin typeface="Arial"/>
                <a:cs typeface="Arial"/>
              </a:rPr>
            </a:br>
            <a:endParaRPr lang="en-US" sz="2800">
              <a:latin typeface="Arial"/>
              <a:cs typeface="Arial"/>
            </a:endParaRPr>
          </a:p>
          <a:p>
            <a:pPr>
              <a:lnSpc>
                <a:spcPct val="100000"/>
              </a:lnSpc>
              <a:spcBef>
                <a:spcPts val="600"/>
              </a:spcBef>
            </a:pPr>
            <a:r>
              <a:rPr lang="en-US" sz="2800">
                <a:latin typeface="Arial"/>
                <a:cs typeface="Arial"/>
              </a:rPr>
              <a:t>Who is at risk?</a:t>
            </a:r>
            <a:br>
              <a:rPr lang="en-US" sz="2800">
                <a:latin typeface="Arial"/>
                <a:cs typeface="Arial"/>
              </a:rPr>
            </a:br>
            <a:endParaRPr lang="en-US" sz="2800">
              <a:latin typeface="Arial"/>
              <a:cs typeface="Arial"/>
            </a:endParaRPr>
          </a:p>
          <a:p>
            <a:pPr>
              <a:lnSpc>
                <a:spcPct val="100000"/>
              </a:lnSpc>
              <a:spcBef>
                <a:spcPts val="600"/>
              </a:spcBef>
            </a:pPr>
            <a:r>
              <a:rPr lang="en-US" sz="2800">
                <a:latin typeface="Arial"/>
                <a:cs typeface="Arial"/>
              </a:rPr>
              <a:t>How do you know if you have APOL1 genetic mutations?</a:t>
            </a:r>
            <a:br>
              <a:rPr lang="en-US" sz="2800">
                <a:latin typeface="Arial"/>
                <a:cs typeface="Arial"/>
              </a:rPr>
            </a:br>
            <a:endParaRPr lang="en-US" sz="2800">
              <a:latin typeface="Arial"/>
              <a:cs typeface="Arial"/>
            </a:endParaRPr>
          </a:p>
          <a:p>
            <a:pPr>
              <a:lnSpc>
                <a:spcPct val="100000"/>
              </a:lnSpc>
              <a:spcBef>
                <a:spcPts val="600"/>
              </a:spcBef>
            </a:pPr>
            <a:r>
              <a:rPr lang="en-US" sz="2800">
                <a:latin typeface="Arial"/>
                <a:cs typeface="Arial"/>
              </a:rPr>
              <a:t>What steps can you take to prevent kidney disease, if you have APOL1 gene mutations?</a:t>
            </a:r>
          </a:p>
          <a:p>
            <a:pPr>
              <a:lnSpc>
                <a:spcPct val="100000"/>
              </a:lnSpc>
              <a:spcBef>
                <a:spcPts val="600"/>
              </a:spcBef>
            </a:pPr>
            <a:endParaRPr lang="en-US" sz="2800">
              <a:latin typeface="Arial"/>
              <a:cs typeface="Arial"/>
            </a:endParaRPr>
          </a:p>
          <a:p>
            <a:pPr>
              <a:lnSpc>
                <a:spcPct val="100000"/>
              </a:lnSpc>
              <a:spcBef>
                <a:spcPts val="600"/>
              </a:spcBef>
            </a:pPr>
            <a:endParaRPr lang="en-US" sz="2800">
              <a:latin typeface="Arial"/>
              <a:cs typeface="Arial"/>
            </a:endParaRPr>
          </a:p>
        </p:txBody>
      </p:sp>
    </p:spTree>
    <p:custDataLst>
      <p:tags r:id="rId1"/>
    </p:custDataLst>
    <p:extLst>
      <p:ext uri="{BB962C8B-B14F-4D97-AF65-F5344CB8AC3E}">
        <p14:creationId xmlns:p14="http://schemas.microsoft.com/office/powerpoint/2010/main" val="3857270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FF4B1-E97F-403B-8800-17FA686470AA}"/>
              </a:ext>
            </a:extLst>
          </p:cNvPr>
          <p:cNvSpPr txBox="1"/>
          <p:nvPr/>
        </p:nvSpPr>
        <p:spPr>
          <a:xfrm>
            <a:off x="793214" y="3339790"/>
            <a:ext cx="7079547" cy="646331"/>
          </a:xfrm>
          <a:prstGeom prst="rect">
            <a:avLst/>
          </a:prstGeom>
          <a:noFill/>
        </p:spPr>
        <p:txBody>
          <a:bodyPr wrap="square" lIns="91440" tIns="45720" rIns="91440" bIns="45720" rtlCol="0" anchor="t">
            <a:spAutoFit/>
          </a:bodyPr>
          <a:lstStyle/>
          <a:p>
            <a:pPr defTabSz="914400">
              <a:spcBef>
                <a:spcPts val="0"/>
              </a:spcBef>
              <a:spcAft>
                <a:spcPts val="0"/>
              </a:spcAft>
              <a:defRPr/>
            </a:pPr>
            <a:r>
              <a:rPr lang="en-US" sz="3600" b="1">
                <a:solidFill>
                  <a:srgbClr val="FFFFFF"/>
                </a:solidFill>
                <a:latin typeface="Arial"/>
                <a:ea typeface="+mn-ea"/>
                <a:cs typeface="Arial"/>
              </a:rPr>
              <a:t>What is APOL1?</a:t>
            </a:r>
          </a:p>
        </p:txBody>
      </p:sp>
      <p:sp>
        <p:nvSpPr>
          <p:cNvPr id="4" name="Title 1">
            <a:extLst>
              <a:ext uri="{FF2B5EF4-FFF2-40B4-BE49-F238E27FC236}">
                <a16:creationId xmlns:a16="http://schemas.microsoft.com/office/drawing/2014/main" id="{736551AE-EBDC-BD06-5B7D-5974E7E9921F}"/>
              </a:ext>
            </a:extLst>
          </p:cNvPr>
          <p:cNvSpPr txBox="1">
            <a:spLocks/>
          </p:cNvSpPr>
          <p:nvPr/>
        </p:nvSpPr>
        <p:spPr>
          <a:xfrm>
            <a:off x="838200" y="10323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a:t>USDA Food Safety &amp; Inspection Service</a:t>
            </a:r>
          </a:p>
        </p:txBody>
      </p:sp>
      <p:sp>
        <p:nvSpPr>
          <p:cNvPr id="6" name="Title 1">
            <a:extLst>
              <a:ext uri="{FF2B5EF4-FFF2-40B4-BE49-F238E27FC236}">
                <a16:creationId xmlns:a16="http://schemas.microsoft.com/office/drawing/2014/main" id="{093E5126-25FF-76E6-0EF8-4CD203DCB81B}"/>
              </a:ext>
            </a:extLst>
          </p:cNvPr>
          <p:cNvSpPr txBox="1">
            <a:spLocks/>
          </p:cNvSpPr>
          <p:nvPr/>
        </p:nvSpPr>
        <p:spPr>
          <a:xfrm>
            <a:off x="990600" y="11847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a:t>USDA Food Safety &amp; Inspection Service</a:t>
            </a:r>
          </a:p>
        </p:txBody>
      </p:sp>
      <p:sp>
        <p:nvSpPr>
          <p:cNvPr id="8" name="Title 1">
            <a:extLst>
              <a:ext uri="{FF2B5EF4-FFF2-40B4-BE49-F238E27FC236}">
                <a16:creationId xmlns:a16="http://schemas.microsoft.com/office/drawing/2014/main" id="{0374D6AD-A688-3569-6727-C2203F0EEEB4}"/>
              </a:ext>
            </a:extLst>
          </p:cNvPr>
          <p:cNvSpPr txBox="1">
            <a:spLocks/>
          </p:cNvSpPr>
          <p:nvPr/>
        </p:nvSpPr>
        <p:spPr>
          <a:xfrm>
            <a:off x="1143000" y="13371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a:t>USDA Food Safety &amp; Inspection Service</a:t>
            </a:r>
          </a:p>
        </p:txBody>
      </p:sp>
    </p:spTree>
    <p:custDataLst>
      <p:tags r:id="rId1"/>
    </p:custDataLst>
    <p:extLst>
      <p:ext uri="{BB962C8B-B14F-4D97-AF65-F5344CB8AC3E}">
        <p14:creationId xmlns:p14="http://schemas.microsoft.com/office/powerpoint/2010/main" val="1393370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327E5-D755-34D7-0661-E07D8541635A}"/>
              </a:ext>
            </a:extLst>
          </p:cNvPr>
          <p:cNvSpPr>
            <a:spLocks noGrp="1"/>
          </p:cNvSpPr>
          <p:nvPr>
            <p:ph type="title"/>
          </p:nvPr>
        </p:nvSpPr>
        <p:spPr>
          <a:xfrm>
            <a:off x="838200" y="1032336"/>
            <a:ext cx="10515600" cy="647644"/>
          </a:xfrm>
        </p:spPr>
        <p:txBody>
          <a:bodyPr anchor="b">
            <a:normAutofit/>
          </a:bodyPr>
          <a:lstStyle/>
          <a:p>
            <a:r>
              <a:rPr lang="en-US"/>
              <a:t>What is APOL1?</a:t>
            </a:r>
          </a:p>
        </p:txBody>
      </p:sp>
      <p:pic>
        <p:nvPicPr>
          <p:cNvPr id="4" name="Picture 3" descr="Dna Gene Chromosome Royalty-Free Images, Stock Photos &amp; Pictures |  Shutterstock">
            <a:extLst>
              <a:ext uri="{FF2B5EF4-FFF2-40B4-BE49-F238E27FC236}">
                <a16:creationId xmlns:a16="http://schemas.microsoft.com/office/drawing/2014/main" id="{E13D4AC9-3892-7D69-A8FA-0786FDE37317}"/>
              </a:ext>
            </a:extLst>
          </p:cNvPr>
          <p:cNvPicPr>
            <a:picLocks noChangeAspect="1"/>
          </p:cNvPicPr>
          <p:nvPr/>
        </p:nvPicPr>
        <p:blipFill>
          <a:blip r:embed="rId5"/>
          <a:srcRect l="33254" r="-478" b="-4279"/>
          <a:stretch/>
        </p:blipFill>
        <p:spPr>
          <a:xfrm>
            <a:off x="7764081" y="2304809"/>
            <a:ext cx="3297650" cy="3520509"/>
          </a:xfrm>
          <a:prstGeom prst="rect">
            <a:avLst/>
          </a:prstGeom>
          <a:ln>
            <a:solidFill>
              <a:srgbClr val="000000"/>
            </a:solidFill>
          </a:ln>
        </p:spPr>
      </p:pic>
      <p:sp>
        <p:nvSpPr>
          <p:cNvPr id="3" name="Content Placeholder 2">
            <a:extLst>
              <a:ext uri="{FF2B5EF4-FFF2-40B4-BE49-F238E27FC236}">
                <a16:creationId xmlns:a16="http://schemas.microsoft.com/office/drawing/2014/main" id="{36DB0E2E-EC1A-EE39-F012-F2C787AC8847}"/>
              </a:ext>
            </a:extLst>
          </p:cNvPr>
          <p:cNvSpPr>
            <a:spLocks noGrp="1"/>
          </p:cNvSpPr>
          <p:nvPr>
            <p:ph idx="13"/>
          </p:nvPr>
        </p:nvSpPr>
        <p:spPr>
          <a:xfrm>
            <a:off x="838199" y="1980888"/>
            <a:ext cx="6245944" cy="4612417"/>
          </a:xfrm>
        </p:spPr>
        <p:txBody>
          <a:bodyPr lIns="0" tIns="45720" rIns="91440" bIns="45720" anchor="t">
            <a:noAutofit/>
          </a:bodyPr>
          <a:lstStyle/>
          <a:p>
            <a:r>
              <a:rPr lang="en-US" sz="2000" dirty="0">
                <a:latin typeface="Arial"/>
                <a:cs typeface="Arial"/>
              </a:rPr>
              <a:t>APOL1-mediated kidney disease (AMKD) is a genetic condition associated with mutations in the apolipoprotein L1 (APOL1) gene.</a:t>
            </a:r>
          </a:p>
          <a:p>
            <a:pPr marL="0" indent="0">
              <a:buNone/>
            </a:pPr>
            <a:endParaRPr lang="en-US" sz="2000" dirty="0"/>
          </a:p>
          <a:p>
            <a:r>
              <a:rPr lang="en-US" sz="2000" dirty="0">
                <a:latin typeface="Arial"/>
                <a:cs typeface="Arial"/>
              </a:rPr>
              <a:t>Everyone has two APOL1 genes. The APOL1 gene makes protein in your immune system. </a:t>
            </a:r>
            <a:br>
              <a:rPr lang="en-US" sz="2000" dirty="0"/>
            </a:br>
            <a:endParaRPr lang="en-US" sz="2000" dirty="0"/>
          </a:p>
          <a:p>
            <a:r>
              <a:rPr lang="en-US" sz="2000" dirty="0">
                <a:latin typeface="Arial"/>
                <a:cs typeface="Arial"/>
              </a:rPr>
              <a:t>Some people are born with mutations (a change) in one or both APOL1 genes.</a:t>
            </a:r>
            <a:br>
              <a:rPr lang="en-US" sz="2000" dirty="0"/>
            </a:br>
            <a:endParaRPr lang="en-US" sz="2000" dirty="0"/>
          </a:p>
          <a:p>
            <a:r>
              <a:rPr lang="en-US" sz="2000" dirty="0">
                <a:latin typeface="Arial"/>
                <a:cs typeface="Arial"/>
              </a:rPr>
              <a:t>If you inherit mutations in both APOL1 genes you have an increased risk for developing kidney disease and even kidney failure. </a:t>
            </a:r>
          </a:p>
        </p:txBody>
      </p:sp>
    </p:spTree>
    <p:custDataLst>
      <p:tags r:id="rId1"/>
    </p:custDataLst>
    <p:extLst>
      <p:ext uri="{BB962C8B-B14F-4D97-AF65-F5344CB8AC3E}">
        <p14:creationId xmlns:p14="http://schemas.microsoft.com/office/powerpoint/2010/main" val="2386367320"/>
      </p:ext>
    </p:extLst>
  </p:cSld>
  <p:clrMapOvr>
    <a:masterClrMapping/>
  </p:clrMapOvr>
  <p:extLst>
    <p:ext uri="{6950BFC3-D8DA-4A85-94F7-54DA5524770B}">
      <p188:commentRel xmlns:p188="http://schemas.microsoft.com/office/powerpoint/2018/8/main" r:id="rId4"/>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9FC28-BD7E-FC36-628A-472D60D50085}"/>
              </a:ext>
            </a:extLst>
          </p:cNvPr>
          <p:cNvSpPr>
            <a:spLocks noGrp="1"/>
          </p:cNvSpPr>
          <p:nvPr>
            <p:ph type="title"/>
          </p:nvPr>
        </p:nvSpPr>
        <p:spPr/>
        <p:txBody>
          <a:bodyPr/>
          <a:lstStyle/>
          <a:p>
            <a:r>
              <a:rPr lang="en-US"/>
              <a:t>How does APOL1 cause kidney disease?</a:t>
            </a:r>
          </a:p>
        </p:txBody>
      </p:sp>
      <p:sp>
        <p:nvSpPr>
          <p:cNvPr id="3" name="Content Placeholder 2">
            <a:extLst>
              <a:ext uri="{FF2B5EF4-FFF2-40B4-BE49-F238E27FC236}">
                <a16:creationId xmlns:a16="http://schemas.microsoft.com/office/drawing/2014/main" id="{4A51A408-2283-41D3-E932-3ACCA9215324}"/>
              </a:ext>
            </a:extLst>
          </p:cNvPr>
          <p:cNvSpPr>
            <a:spLocks noGrp="1"/>
          </p:cNvSpPr>
          <p:nvPr>
            <p:ph idx="1"/>
          </p:nvPr>
        </p:nvSpPr>
        <p:spPr>
          <a:xfrm>
            <a:off x="838200" y="1836508"/>
            <a:ext cx="7729288" cy="4885133"/>
          </a:xfrm>
        </p:spPr>
        <p:txBody>
          <a:bodyPr/>
          <a:lstStyle/>
          <a:p>
            <a:r>
              <a:rPr lang="en-US" dirty="0"/>
              <a:t>APOL1 mutations can:</a:t>
            </a:r>
          </a:p>
          <a:p>
            <a:pPr lvl="1"/>
            <a:r>
              <a:rPr lang="en-US" sz="2400" dirty="0"/>
              <a:t>Cause damage to parts of the kidney that filter blood</a:t>
            </a:r>
          </a:p>
          <a:p>
            <a:pPr lvl="1"/>
            <a:r>
              <a:rPr lang="en-US" sz="2400" dirty="0"/>
              <a:t>Cause cells in the kidney to die, which leads to damage and scarring in the kidneys, leading to kidney failure</a:t>
            </a:r>
          </a:p>
          <a:p>
            <a:pPr lvl="1"/>
            <a:endParaRPr lang="en-US" dirty="0"/>
          </a:p>
          <a:p>
            <a:r>
              <a:rPr lang="en-US" dirty="0"/>
              <a:t>If you have APOL1 mutations, you have a 10 times higher chance of having a focal segmental glomerulosclerosis (FSGS). </a:t>
            </a:r>
          </a:p>
          <a:p>
            <a:pPr lvl="1"/>
            <a:r>
              <a:rPr lang="en-US" sz="2400" dirty="0"/>
              <a:t>FSGS: a rare type of kidney disease that causes scarring (sclerosis) in the filters of your kidneys. This makes it harder for the kidneys to filter waste. </a:t>
            </a:r>
          </a:p>
        </p:txBody>
      </p:sp>
      <p:pic>
        <p:nvPicPr>
          <p:cNvPr id="5" name="Picture 4" descr="A diagram of a kidney&#10;&#10;Description automatically generated">
            <a:extLst>
              <a:ext uri="{FF2B5EF4-FFF2-40B4-BE49-F238E27FC236}">
                <a16:creationId xmlns:a16="http://schemas.microsoft.com/office/drawing/2014/main" id="{4E7F4175-665D-8F2B-4FF0-0DC13AA97C60}"/>
              </a:ext>
            </a:extLst>
          </p:cNvPr>
          <p:cNvPicPr>
            <a:picLocks noChangeAspect="1"/>
          </p:cNvPicPr>
          <p:nvPr/>
        </p:nvPicPr>
        <p:blipFill>
          <a:blip r:embed="rId4"/>
          <a:stretch>
            <a:fillRect/>
          </a:stretch>
        </p:blipFill>
        <p:spPr>
          <a:xfrm>
            <a:off x="8400337" y="2745241"/>
            <a:ext cx="3397425" cy="2692538"/>
          </a:xfrm>
          <a:prstGeom prst="rect">
            <a:avLst/>
          </a:prstGeom>
        </p:spPr>
      </p:pic>
    </p:spTree>
    <p:custDataLst>
      <p:tags r:id="rId1"/>
    </p:custDataLst>
    <p:extLst>
      <p:ext uri="{BB962C8B-B14F-4D97-AF65-F5344CB8AC3E}">
        <p14:creationId xmlns:p14="http://schemas.microsoft.com/office/powerpoint/2010/main" val="440338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FF4B1-E97F-403B-8800-17FA686470AA}"/>
              </a:ext>
            </a:extLst>
          </p:cNvPr>
          <p:cNvSpPr txBox="1"/>
          <p:nvPr/>
        </p:nvSpPr>
        <p:spPr>
          <a:xfrm>
            <a:off x="793214" y="3339790"/>
            <a:ext cx="7079547" cy="646331"/>
          </a:xfrm>
          <a:prstGeom prst="rect">
            <a:avLst/>
          </a:prstGeom>
          <a:noFill/>
        </p:spPr>
        <p:txBody>
          <a:bodyPr wrap="square" lIns="91440" tIns="45720" rIns="91440" bIns="45720" rtlCol="0" anchor="t">
            <a:spAutoFit/>
          </a:bodyPr>
          <a:lstStyle/>
          <a:p>
            <a:pPr defTabSz="914400">
              <a:spcBef>
                <a:spcPts val="0"/>
              </a:spcBef>
              <a:spcAft>
                <a:spcPts val="0"/>
              </a:spcAft>
              <a:defRPr/>
            </a:pPr>
            <a:r>
              <a:rPr lang="en-US" sz="3600" b="1">
                <a:solidFill>
                  <a:srgbClr val="FFFFFF"/>
                </a:solidFill>
                <a:latin typeface="Arial"/>
                <a:ea typeface="+mn-ea"/>
                <a:cs typeface="Arial"/>
              </a:rPr>
              <a:t>Who is at risk?</a:t>
            </a:r>
          </a:p>
        </p:txBody>
      </p:sp>
      <p:sp>
        <p:nvSpPr>
          <p:cNvPr id="4" name="Title 1">
            <a:extLst>
              <a:ext uri="{FF2B5EF4-FFF2-40B4-BE49-F238E27FC236}">
                <a16:creationId xmlns:a16="http://schemas.microsoft.com/office/drawing/2014/main" id="{736551AE-EBDC-BD06-5B7D-5974E7E9921F}"/>
              </a:ext>
            </a:extLst>
          </p:cNvPr>
          <p:cNvSpPr txBox="1">
            <a:spLocks/>
          </p:cNvSpPr>
          <p:nvPr/>
        </p:nvSpPr>
        <p:spPr>
          <a:xfrm>
            <a:off x="838200" y="10323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a:t>USDA Food Safety &amp; Inspection Service</a:t>
            </a:r>
          </a:p>
        </p:txBody>
      </p:sp>
      <p:sp>
        <p:nvSpPr>
          <p:cNvPr id="6" name="Title 1">
            <a:extLst>
              <a:ext uri="{FF2B5EF4-FFF2-40B4-BE49-F238E27FC236}">
                <a16:creationId xmlns:a16="http://schemas.microsoft.com/office/drawing/2014/main" id="{093E5126-25FF-76E6-0EF8-4CD203DCB81B}"/>
              </a:ext>
            </a:extLst>
          </p:cNvPr>
          <p:cNvSpPr txBox="1">
            <a:spLocks/>
          </p:cNvSpPr>
          <p:nvPr/>
        </p:nvSpPr>
        <p:spPr>
          <a:xfrm>
            <a:off x="990600" y="11847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a:t>USDA Food Safety &amp; Inspection Service</a:t>
            </a:r>
          </a:p>
        </p:txBody>
      </p:sp>
      <p:sp>
        <p:nvSpPr>
          <p:cNvPr id="8" name="Title 1">
            <a:extLst>
              <a:ext uri="{FF2B5EF4-FFF2-40B4-BE49-F238E27FC236}">
                <a16:creationId xmlns:a16="http://schemas.microsoft.com/office/drawing/2014/main" id="{0374D6AD-A688-3569-6727-C2203F0EEEB4}"/>
              </a:ext>
            </a:extLst>
          </p:cNvPr>
          <p:cNvSpPr txBox="1">
            <a:spLocks/>
          </p:cNvSpPr>
          <p:nvPr/>
        </p:nvSpPr>
        <p:spPr>
          <a:xfrm>
            <a:off x="1143000" y="13371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a:t>USDA Food Safety &amp; Inspection Service</a:t>
            </a:r>
          </a:p>
        </p:txBody>
      </p:sp>
    </p:spTree>
    <p:custDataLst>
      <p:tags r:id="rId1"/>
    </p:custDataLst>
    <p:extLst>
      <p:ext uri="{BB962C8B-B14F-4D97-AF65-F5344CB8AC3E}">
        <p14:creationId xmlns:p14="http://schemas.microsoft.com/office/powerpoint/2010/main" val="758743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89A5-A973-A906-8544-FB4BE54262EC}"/>
              </a:ext>
            </a:extLst>
          </p:cNvPr>
          <p:cNvSpPr>
            <a:spLocks noGrp="1"/>
          </p:cNvSpPr>
          <p:nvPr>
            <p:ph type="title"/>
          </p:nvPr>
        </p:nvSpPr>
        <p:spPr>
          <a:xfrm>
            <a:off x="838200" y="1032336"/>
            <a:ext cx="10515600" cy="647644"/>
          </a:xfrm>
        </p:spPr>
        <p:txBody>
          <a:bodyPr anchor="b">
            <a:normAutofit/>
          </a:bodyPr>
          <a:lstStyle/>
          <a:p>
            <a:r>
              <a:rPr lang="en-US" sz="2700"/>
              <a:t>Who is more likely to have a mutation in the APOL1 gene?</a:t>
            </a:r>
          </a:p>
        </p:txBody>
      </p:sp>
      <p:sp>
        <p:nvSpPr>
          <p:cNvPr id="3" name="Content Placeholder 2">
            <a:extLst>
              <a:ext uri="{FF2B5EF4-FFF2-40B4-BE49-F238E27FC236}">
                <a16:creationId xmlns:a16="http://schemas.microsoft.com/office/drawing/2014/main" id="{A1F2EBC7-5E7B-6DDE-EF32-356ADACE7DE7}"/>
              </a:ext>
            </a:extLst>
          </p:cNvPr>
          <p:cNvSpPr>
            <a:spLocks noGrp="1"/>
          </p:cNvSpPr>
          <p:nvPr>
            <p:ph idx="13"/>
          </p:nvPr>
        </p:nvSpPr>
        <p:spPr>
          <a:xfrm>
            <a:off x="838200" y="1872867"/>
            <a:ext cx="10515600" cy="4471601"/>
          </a:xfrm>
        </p:spPr>
        <p:txBody>
          <a:bodyPr lIns="0" tIns="45720" rIns="91440" bIns="45720" anchor="t">
            <a:noAutofit/>
          </a:bodyPr>
          <a:lstStyle/>
          <a:p>
            <a:r>
              <a:rPr lang="en-US" sz="2200" dirty="0">
                <a:latin typeface="Arial"/>
                <a:cs typeface="Arial"/>
              </a:rPr>
              <a:t>You are more likely to have APOL1 gene mutations if you are from Western or Central African descent. This includes people who identify as Black, African American, Afro-Caribbean and Latina/Latino.</a:t>
            </a:r>
          </a:p>
          <a:p>
            <a:endParaRPr lang="en-US" sz="2200" dirty="0"/>
          </a:p>
          <a:p>
            <a:r>
              <a:rPr lang="en-US" sz="2200" dirty="0">
                <a:latin typeface="Arial"/>
                <a:cs typeface="Arial"/>
              </a:rPr>
              <a:t>The APOL1 gene evolved over thousands of years in people who lived in Western and Central Africa. It is associated with protection against a certain type of parasite that causes African sleeping sickness. </a:t>
            </a:r>
          </a:p>
          <a:p>
            <a:endParaRPr lang="en-US" sz="2200" dirty="0"/>
          </a:p>
          <a:p>
            <a:r>
              <a:rPr lang="en-US" sz="2200" dirty="0">
                <a:latin typeface="Arial"/>
                <a:cs typeface="Arial"/>
              </a:rPr>
              <a:t>If you have mutations in both copies of the APOL1 gene, there is a </a:t>
            </a:r>
            <a:r>
              <a:rPr lang="en-US" sz="2200" b="1" dirty="0">
                <a:solidFill>
                  <a:schemeClr val="tx1"/>
                </a:solidFill>
                <a:latin typeface="Arial"/>
                <a:cs typeface="Arial"/>
              </a:rPr>
              <a:t>1 in 5 chance</a:t>
            </a:r>
            <a:r>
              <a:rPr lang="en-US" sz="2200" dirty="0">
                <a:latin typeface="Arial"/>
                <a:cs typeface="Arial"/>
              </a:rPr>
              <a:t> that you will develop kidney disease. </a:t>
            </a:r>
          </a:p>
          <a:p>
            <a:pPr marL="457200" lvl="1" indent="0">
              <a:buNone/>
            </a:pPr>
            <a:endParaRPr lang="en-US" sz="2200" dirty="0"/>
          </a:p>
        </p:txBody>
      </p:sp>
      <p:pic>
        <p:nvPicPr>
          <p:cNvPr id="5" name="Picture 4" descr="People Dying Clipart - 1 In 5 People Png - Free Transparent PNG Clipart  Images Download">
            <a:extLst>
              <a:ext uri="{FF2B5EF4-FFF2-40B4-BE49-F238E27FC236}">
                <a16:creationId xmlns:a16="http://schemas.microsoft.com/office/drawing/2014/main" id="{A7308FB4-3559-DF36-25F2-7F3AD063EF7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481443" y="5351221"/>
            <a:ext cx="3229112" cy="1279733"/>
          </a:xfrm>
          <a:prstGeom prst="rect">
            <a:avLst/>
          </a:prstGeom>
        </p:spPr>
      </p:pic>
    </p:spTree>
    <p:custDataLst>
      <p:tags r:id="rId1"/>
    </p:custDataLst>
    <p:extLst>
      <p:ext uri="{BB962C8B-B14F-4D97-AF65-F5344CB8AC3E}">
        <p14:creationId xmlns:p14="http://schemas.microsoft.com/office/powerpoint/2010/main" val="29046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blue line drawing of a person walking and a jar of water&#10;&#10;Description automatically generated">
            <a:extLst>
              <a:ext uri="{FF2B5EF4-FFF2-40B4-BE49-F238E27FC236}">
                <a16:creationId xmlns:a16="http://schemas.microsoft.com/office/drawing/2014/main" id="{A707DA6A-86EF-3AB5-5CBA-A0C14D2EEB5F}"/>
              </a:ext>
            </a:extLst>
          </p:cNvPr>
          <p:cNvPicPr>
            <a:picLocks noChangeAspect="1"/>
          </p:cNvPicPr>
          <p:nvPr/>
        </p:nvPicPr>
        <p:blipFill>
          <a:blip r:embed="rId4"/>
          <a:stretch>
            <a:fillRect/>
          </a:stretch>
        </p:blipFill>
        <p:spPr>
          <a:xfrm>
            <a:off x="8193505" y="2276349"/>
            <a:ext cx="3549315" cy="3549315"/>
          </a:xfrm>
          <a:prstGeom prst="rect">
            <a:avLst/>
          </a:prstGeom>
        </p:spPr>
      </p:pic>
      <p:sp>
        <p:nvSpPr>
          <p:cNvPr id="2" name="Title 1">
            <a:extLst>
              <a:ext uri="{FF2B5EF4-FFF2-40B4-BE49-F238E27FC236}">
                <a16:creationId xmlns:a16="http://schemas.microsoft.com/office/drawing/2014/main" id="{DF93EE1E-040F-144A-EA54-B53C0B512D0C}"/>
              </a:ext>
            </a:extLst>
          </p:cNvPr>
          <p:cNvSpPr>
            <a:spLocks noGrp="1"/>
          </p:cNvSpPr>
          <p:nvPr>
            <p:ph type="title"/>
          </p:nvPr>
        </p:nvSpPr>
        <p:spPr/>
        <p:txBody>
          <a:bodyPr/>
          <a:lstStyle/>
          <a:p>
            <a:r>
              <a:rPr lang="en-US"/>
              <a:t>What are the symptoms of kidney disease?</a:t>
            </a:r>
          </a:p>
        </p:txBody>
      </p:sp>
      <p:sp>
        <p:nvSpPr>
          <p:cNvPr id="3" name="Content Placeholder 2">
            <a:extLst>
              <a:ext uri="{FF2B5EF4-FFF2-40B4-BE49-F238E27FC236}">
                <a16:creationId xmlns:a16="http://schemas.microsoft.com/office/drawing/2014/main" id="{ED0AA844-BD15-4D89-4375-0E79EE183278}"/>
              </a:ext>
            </a:extLst>
          </p:cNvPr>
          <p:cNvSpPr>
            <a:spLocks noGrp="1"/>
          </p:cNvSpPr>
          <p:nvPr>
            <p:ph idx="1"/>
          </p:nvPr>
        </p:nvSpPr>
        <p:spPr>
          <a:xfrm>
            <a:off x="838200" y="1972018"/>
            <a:ext cx="8161421" cy="4351663"/>
          </a:xfrm>
        </p:spPr>
        <p:txBody>
          <a:bodyPr/>
          <a:lstStyle/>
          <a:p>
            <a:r>
              <a:rPr lang="en-US" dirty="0"/>
              <a:t>If you have APOL1 gene mutations that cause damage to your kidneys, you may not have symptoms of kidney disease until your kidneys are close to failing. </a:t>
            </a:r>
            <a:br>
              <a:rPr lang="en-US" dirty="0"/>
            </a:br>
            <a:endParaRPr lang="en-US" dirty="0"/>
          </a:p>
          <a:p>
            <a:r>
              <a:rPr lang="en-US" dirty="0"/>
              <a:t>As kidney damage gets worse, you may notice:</a:t>
            </a:r>
          </a:p>
          <a:p>
            <a:pPr lvl="1"/>
            <a:r>
              <a:rPr lang="en-US" dirty="0"/>
              <a:t>Protein in your urine (pee)</a:t>
            </a:r>
          </a:p>
          <a:p>
            <a:pPr lvl="1"/>
            <a:r>
              <a:rPr lang="en-US" dirty="0"/>
              <a:t>Swelling in your legs or weight gain</a:t>
            </a:r>
          </a:p>
          <a:p>
            <a:pPr lvl="1"/>
            <a:r>
              <a:rPr lang="en-US" dirty="0"/>
              <a:t>Feeling weak and tired</a:t>
            </a:r>
          </a:p>
          <a:p>
            <a:pPr lvl="1"/>
            <a:r>
              <a:rPr lang="en-US" dirty="0"/>
              <a:t>High blood pressure</a:t>
            </a:r>
          </a:p>
          <a:p>
            <a:pPr lvl="1"/>
            <a:endParaRPr lang="en-US" dirty="0"/>
          </a:p>
          <a:p>
            <a:r>
              <a:rPr lang="en-US" dirty="0"/>
              <a:t>Talk to your doctor about getting tested for kidney disease if you have these symptoms or have family members who have kidney disease.</a:t>
            </a:r>
          </a:p>
        </p:txBody>
      </p:sp>
      <p:sp>
        <p:nvSpPr>
          <p:cNvPr id="6" name="Rectangle 3">
            <a:extLst>
              <a:ext uri="{FF2B5EF4-FFF2-40B4-BE49-F238E27FC236}">
                <a16:creationId xmlns:a16="http://schemas.microsoft.com/office/drawing/2014/main" id="{25FA13AB-3EA3-8513-276C-ACC90B09E86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1518659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FF4B1-E97F-403B-8800-17FA686470AA}"/>
              </a:ext>
            </a:extLst>
          </p:cNvPr>
          <p:cNvSpPr txBox="1"/>
          <p:nvPr/>
        </p:nvSpPr>
        <p:spPr>
          <a:xfrm>
            <a:off x="793214" y="3339790"/>
            <a:ext cx="7079547" cy="1200329"/>
          </a:xfrm>
          <a:prstGeom prst="rect">
            <a:avLst/>
          </a:prstGeom>
          <a:noFill/>
        </p:spPr>
        <p:txBody>
          <a:bodyPr wrap="square" lIns="91440" tIns="45720" rIns="91440" bIns="45720" rtlCol="0" anchor="t">
            <a:spAutoFit/>
          </a:bodyPr>
          <a:lstStyle/>
          <a:p>
            <a:pPr defTabSz="914400">
              <a:spcBef>
                <a:spcPts val="0"/>
              </a:spcBef>
              <a:spcAft>
                <a:spcPts val="0"/>
              </a:spcAft>
              <a:defRPr/>
            </a:pPr>
            <a:r>
              <a:rPr lang="en-US" sz="3600" b="1">
                <a:solidFill>
                  <a:srgbClr val="FFFFFF"/>
                </a:solidFill>
                <a:latin typeface="Arial"/>
                <a:ea typeface="+mn-ea"/>
                <a:cs typeface="Arial"/>
              </a:rPr>
              <a:t>How do you know if you have APOL1 gene mutations?</a:t>
            </a:r>
          </a:p>
        </p:txBody>
      </p:sp>
      <p:sp>
        <p:nvSpPr>
          <p:cNvPr id="4" name="Title 1">
            <a:extLst>
              <a:ext uri="{FF2B5EF4-FFF2-40B4-BE49-F238E27FC236}">
                <a16:creationId xmlns:a16="http://schemas.microsoft.com/office/drawing/2014/main" id="{736551AE-EBDC-BD06-5B7D-5974E7E9921F}"/>
              </a:ext>
            </a:extLst>
          </p:cNvPr>
          <p:cNvSpPr txBox="1">
            <a:spLocks/>
          </p:cNvSpPr>
          <p:nvPr/>
        </p:nvSpPr>
        <p:spPr>
          <a:xfrm>
            <a:off x="838200" y="10323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a:t>USDA Food Safety &amp; Inspection Service</a:t>
            </a:r>
          </a:p>
        </p:txBody>
      </p:sp>
      <p:sp>
        <p:nvSpPr>
          <p:cNvPr id="6" name="Title 1">
            <a:extLst>
              <a:ext uri="{FF2B5EF4-FFF2-40B4-BE49-F238E27FC236}">
                <a16:creationId xmlns:a16="http://schemas.microsoft.com/office/drawing/2014/main" id="{093E5126-25FF-76E6-0EF8-4CD203DCB81B}"/>
              </a:ext>
            </a:extLst>
          </p:cNvPr>
          <p:cNvSpPr txBox="1">
            <a:spLocks/>
          </p:cNvSpPr>
          <p:nvPr/>
        </p:nvSpPr>
        <p:spPr>
          <a:xfrm>
            <a:off x="990600" y="11847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a:t>USDA Food Safety &amp; Inspection Service</a:t>
            </a:r>
          </a:p>
        </p:txBody>
      </p:sp>
      <p:sp>
        <p:nvSpPr>
          <p:cNvPr id="8" name="Title 1">
            <a:extLst>
              <a:ext uri="{FF2B5EF4-FFF2-40B4-BE49-F238E27FC236}">
                <a16:creationId xmlns:a16="http://schemas.microsoft.com/office/drawing/2014/main" id="{0374D6AD-A688-3569-6727-C2203F0EEEB4}"/>
              </a:ext>
            </a:extLst>
          </p:cNvPr>
          <p:cNvSpPr txBox="1">
            <a:spLocks/>
          </p:cNvSpPr>
          <p:nvPr/>
        </p:nvSpPr>
        <p:spPr>
          <a:xfrm>
            <a:off x="1143000" y="13371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a:t>USDA Food Safety &amp; Inspection Service</a:t>
            </a:r>
          </a:p>
        </p:txBody>
      </p:sp>
    </p:spTree>
    <p:custDataLst>
      <p:tags r:id="rId1"/>
    </p:custDataLst>
    <p:extLst>
      <p:ext uri="{BB962C8B-B14F-4D97-AF65-F5344CB8AC3E}">
        <p14:creationId xmlns:p14="http://schemas.microsoft.com/office/powerpoint/2010/main" val="11906752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TdgNPqAg"/>
  <p:tag name="ARTICULATE_PROJECT_OPEN" val="0"/>
  <p:tag name="ARTICULATE_SLIDE_COUNT" val="1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ustom 1">
      <a:dk1>
        <a:srgbClr val="00599C"/>
      </a:dk1>
      <a:lt1>
        <a:srgbClr val="FFFFFF"/>
      </a:lt1>
      <a:dk2>
        <a:srgbClr val="4D4D4F"/>
      </a:dk2>
      <a:lt2>
        <a:srgbClr val="BFD5E6"/>
      </a:lt2>
      <a:accent1>
        <a:srgbClr val="B8D636"/>
      </a:accent1>
      <a:accent2>
        <a:srgbClr val="FFE552"/>
      </a:accent2>
      <a:accent3>
        <a:srgbClr val="949495"/>
      </a:accent3>
      <a:accent4>
        <a:srgbClr val="669BC3"/>
      </a:accent4>
      <a:accent5>
        <a:srgbClr val="D3E687"/>
      </a:accent5>
      <a:accent6>
        <a:srgbClr val="FEEF98"/>
      </a:accent6>
      <a:hlink>
        <a:srgbClr val="00589C"/>
      </a:hlink>
      <a:folHlink>
        <a:srgbClr val="5F3E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81FDF57-7CAB-CC41-A445-75500561E71D}" vid="{359DDF67-AF9A-0041-B4DD-18163CA0215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6ED0E41C8369479EFA5B31CD8A5E8A" ma:contentTypeVersion="19" ma:contentTypeDescription="Create a new document." ma:contentTypeScope="" ma:versionID="0161959b7f81ff51138b451fe7ab32ad">
  <xsd:schema xmlns:xsd="http://www.w3.org/2001/XMLSchema" xmlns:xs="http://www.w3.org/2001/XMLSchema" xmlns:p="http://schemas.microsoft.com/office/2006/metadata/properties" xmlns:ns1="http://schemas.microsoft.com/sharepoint/v3" xmlns:ns2="2a5a912b-0c81-4c7b-8793-18d4fd37778d" xmlns:ns3="844da312-c982-48b3-9737-1e8c6057aa05" targetNamespace="http://schemas.microsoft.com/office/2006/metadata/properties" ma:root="true" ma:fieldsID="2d0db28b590abe694c337821d1428d0b" ns1:_="" ns2:_="" ns3:_="">
    <xsd:import namespace="http://schemas.microsoft.com/sharepoint/v3"/>
    <xsd:import namespace="2a5a912b-0c81-4c7b-8793-18d4fd37778d"/>
    <xsd:import namespace="844da312-c982-48b3-9737-1e8c6057aa05"/>
    <xsd:element name="properties">
      <xsd:complexType>
        <xsd:sequence>
          <xsd:element name="documentManagement">
            <xsd:complexType>
              <xsd:all>
                <xsd:element ref="ns2:f5e2275c238e4a43b718815024d9e405"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Location" minOccurs="0"/>
                <xsd:element ref="ns1:_ip_UnifiedCompliancePolicyProperties" minOccurs="0"/>
                <xsd:element ref="ns1:_ip_UnifiedCompliancePolicyUIAc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5a912b-0c81-4c7b-8793-18d4fd37778d" elementFormDefault="qualified">
    <xsd:import namespace="http://schemas.microsoft.com/office/2006/documentManagement/types"/>
    <xsd:import namespace="http://schemas.microsoft.com/office/infopath/2007/PartnerControls"/>
    <xsd:element name="f5e2275c238e4a43b718815024d9e405" ma:index="9" nillable="true" ma:taxonomy="true" ma:internalName="f5e2275c238e4a43b718815024d9e405" ma:taxonomyFieldName="Document_x0020_Type" ma:displayName="Document Type" ma:default="" ma:fieldId="{f5e2275c-238e-4a43-b718-815024d9e405}" ma:sspId="1821d0b1-4ac2-49b7-9f17-eea20dd7021b" ma:termSetId="ad01d8e4-e6ca-4f2f-93bd-01f9eba5e857" ma:anchorId="00000000-0000-0000-0000-000000000000" ma:open="fals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821d0b1-4ac2-49b7-9f17-eea20dd7021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4da312-c982-48b3-9737-1e8c6057aa0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897bc858-ec24-499d-b069-bc73f5e2757b}" ma:internalName="TaxCatchAll" ma:showField="CatchAllData" ma:web="844da312-c982-48b3-9737-1e8c6057aa05">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a5a912b-0c81-4c7b-8793-18d4fd37778d">
      <Terms xmlns="http://schemas.microsoft.com/office/infopath/2007/PartnerControls"/>
    </lcf76f155ced4ddcb4097134ff3c332f>
    <TaxCatchAll xmlns="844da312-c982-48b3-9737-1e8c6057aa05" xsi:nil="true"/>
    <SharedWithUsers xmlns="844da312-c982-48b3-9737-1e8c6057aa05">
      <UserInfo>
        <DisplayName>Sana Siddique, CHES ®</DisplayName>
        <AccountId>20</AccountId>
        <AccountType/>
      </UserInfo>
      <UserInfo>
        <DisplayName>Ryan Woolley, MSPH, RDN</DisplayName>
        <AccountId>9</AccountId>
        <AccountType/>
      </UserInfo>
      <UserInfo>
        <DisplayName>Rhea Suarez, MPH, CHES®</DisplayName>
        <AccountId>12</AccountId>
        <AccountType/>
      </UserInfo>
      <UserInfo>
        <DisplayName>Fiona Lawless</DisplayName>
        <AccountId>74</AccountId>
        <AccountType/>
      </UserInfo>
      <UserInfo>
        <DisplayName>Nancy Gregory</DisplayName>
        <AccountId>118</AccountId>
        <AccountType/>
      </UserInfo>
    </SharedWithUsers>
    <_ip_UnifiedCompliancePolicyUIAction xmlns="http://schemas.microsoft.com/sharepoint/v3" xsi:nil="true"/>
    <_ip_UnifiedCompliancePolicyProperties xmlns="http://schemas.microsoft.com/sharepoint/v3" xsi:nil="true"/>
    <f5e2275c238e4a43b718815024d9e405 xmlns="2a5a912b-0c81-4c7b-8793-18d4fd37778d">
      <Terms xmlns="http://schemas.microsoft.com/office/infopath/2007/PartnerControls"/>
    </f5e2275c238e4a43b718815024d9e405>
  </documentManagement>
</p:properties>
</file>

<file path=customXml/itemProps1.xml><?xml version="1.0" encoding="utf-8"?>
<ds:datastoreItem xmlns:ds="http://schemas.openxmlformats.org/officeDocument/2006/customXml" ds:itemID="{859E2D0D-5431-44F2-8E81-EE8DBF74E198}">
  <ds:schemaRefs>
    <ds:schemaRef ds:uri="http://schemas.microsoft.com/sharepoint/v3/contenttype/forms"/>
  </ds:schemaRefs>
</ds:datastoreItem>
</file>

<file path=customXml/itemProps2.xml><?xml version="1.0" encoding="utf-8"?>
<ds:datastoreItem xmlns:ds="http://schemas.openxmlformats.org/officeDocument/2006/customXml" ds:itemID="{7241521B-2D77-4249-9201-EE63EE8566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a5a912b-0c81-4c7b-8793-18d4fd37778d"/>
    <ds:schemaRef ds:uri="844da312-c982-48b3-9737-1e8c6057aa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5FD31A-9D56-4F2E-B366-D2C4715B4686}">
  <ds:schemaRefs>
    <ds:schemaRef ds:uri="http://purl.org/dc/elements/1.1/"/>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ce45bbc1-1c9c-4429-8f08-648b30eff25f"/>
    <ds:schemaRef ds:uri="f305fc4b-12d7-42ce-8fcd-196d15a5f8c3"/>
    <ds:schemaRef ds:uri="http://purl.org/dc/dcmitype/"/>
    <ds:schemaRef ds:uri="2a5a912b-0c81-4c7b-8793-18d4fd37778d"/>
    <ds:schemaRef ds:uri="844da312-c982-48b3-9737-1e8c6057aa05"/>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46</TotalTime>
  <Words>1108</Words>
  <Application>Microsoft Office PowerPoint</Application>
  <PresentationFormat>Widescreen</PresentationFormat>
  <Paragraphs>121</Paragraphs>
  <Slides>18</Slides>
  <Notes>17</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MS PGothic</vt:lpstr>
      <vt:lpstr>-apple-system</vt:lpstr>
      <vt:lpstr>Arial</vt:lpstr>
      <vt:lpstr>Calibri</vt:lpstr>
      <vt:lpstr>Roboto</vt:lpstr>
      <vt:lpstr>Wingdings</vt:lpstr>
      <vt:lpstr>Custom Design</vt:lpstr>
      <vt:lpstr>Office Theme</vt:lpstr>
      <vt:lpstr>PowerPoint Presentation</vt:lpstr>
      <vt:lpstr>Today we will discuss</vt:lpstr>
      <vt:lpstr>PowerPoint Presentation</vt:lpstr>
      <vt:lpstr>What is APOL1?</vt:lpstr>
      <vt:lpstr>How does APOL1 cause kidney disease?</vt:lpstr>
      <vt:lpstr>PowerPoint Presentation</vt:lpstr>
      <vt:lpstr>Who is more likely to have a mutation in the APOL1 gene?</vt:lpstr>
      <vt:lpstr>What are the symptoms of kidney disease?</vt:lpstr>
      <vt:lpstr>PowerPoint Presentation</vt:lpstr>
      <vt:lpstr>Genetic testing</vt:lpstr>
      <vt:lpstr>Genetic counselors</vt:lpstr>
      <vt:lpstr>PowerPoint Presentation</vt:lpstr>
      <vt:lpstr>Prevent or delay progression of kidney disease</vt:lpstr>
      <vt:lpstr>Clinical trials</vt:lpstr>
      <vt:lpstr>Watch: APOL1-mediated kidney disease (English)</vt:lpstr>
      <vt:lpstr>Be APOL1 Aware</vt:lpstr>
      <vt:lpstr>Resources</vt:lpstr>
      <vt:lpstr>Thank you! </vt:lpstr>
    </vt:vector>
  </TitlesOfParts>
  <Company>Michigan Marketing &amp;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Martin Soave</dc:creator>
  <cp:lastModifiedBy>Sana Siddique, CHES ®</cp:lastModifiedBy>
  <cp:revision>34</cp:revision>
  <cp:lastPrinted>2013-04-23T18:06:38Z</cp:lastPrinted>
  <dcterms:created xsi:type="dcterms:W3CDTF">2013-12-02T22:28:48Z</dcterms:created>
  <dcterms:modified xsi:type="dcterms:W3CDTF">2025-02-18T23:03:19Z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0x0101005B6ED0E41C8369479EFA5B31CD8A5E8A</vt:lpwstr>
  </property>
  <property fmtid="{D5CDD505-2E9C-101B-9397-08002B2CF9AE}" pid="3" name="MediaServiceImageTags">
    <vt:lpwstr/>
  </property>
  <property fmtid="{D5CDD505-2E9C-101B-9397-08002B2CF9AE}" pid="4" name="ArticulateGUID">
    <vt:lpwstr>40C449D5-978C-444E-AE79-5E6235C9D94E</vt:lpwstr>
  </property>
  <property fmtid="{D5CDD505-2E9C-101B-9397-08002B2CF9AE}" pid="5" name="ArticulatePath">
    <vt:lpwstr>https://kidneyfund.sharepoint.com/teams/KidneyHealthCoach/Shared Documents/General/KHC Collaborative/KHC Collaborative_4.23.24</vt:lpwstr>
  </property>
  <property fmtid="{D5CDD505-2E9C-101B-9397-08002B2CF9AE}" pid="6" name="Document_x0020_Type">
    <vt:lpwstr/>
  </property>
  <property fmtid="{D5CDD505-2E9C-101B-9397-08002B2CF9AE}" pid="7" name="Document Type">
    <vt:lpwstr/>
  </property>
</Properties>
</file>