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5" r:id="rId5"/>
  </p:sldMasterIdLst>
  <p:notesMasterIdLst>
    <p:notesMasterId r:id="rId24"/>
  </p:notesMasterIdLst>
  <p:sldIdLst>
    <p:sldId id="257" r:id="rId6"/>
    <p:sldId id="315" r:id="rId7"/>
    <p:sldId id="557" r:id="rId8"/>
    <p:sldId id="567" r:id="rId9"/>
    <p:sldId id="568" r:id="rId10"/>
    <p:sldId id="578" r:id="rId11"/>
    <p:sldId id="569" r:id="rId12"/>
    <p:sldId id="570" r:id="rId13"/>
    <p:sldId id="573" r:id="rId14"/>
    <p:sldId id="571" r:id="rId15"/>
    <p:sldId id="572" r:id="rId16"/>
    <p:sldId id="574" r:id="rId17"/>
    <p:sldId id="575" r:id="rId18"/>
    <p:sldId id="576" r:id="rId19"/>
    <p:sldId id="580" r:id="rId20"/>
    <p:sldId id="577" r:id="rId21"/>
    <p:sldId id="581" r:id="rId22"/>
    <p:sldId id="320" r:id="rId23"/>
  </p:sldIdLst>
  <p:sldSz cx="12192000" cy="6858000"/>
  <p:notesSz cx="6858000" cy="9144000"/>
  <p:custDataLst>
    <p:tags r:id="rId25"/>
  </p:custData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59" userDrawn="1">
          <p15:clr>
            <a:srgbClr val="A4A3A4"/>
          </p15:clr>
        </p15:guide>
        <p15:guide id="2" pos="38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97B31-25FF-DEE5-119B-6A3621246D52}" name="Rhea Suarez, MPH, CHES®" initials="RS" userId="S::rsuarez@kidneyfund.org::d7b81ad1-5e88-443e-b1a8-797ac5149395" providerId="AD"/>
  <p188:author id="{B48A3F54-6226-459E-3E0E-48B15424645F}" name="Ryan Woolley, MSPH, RDN" initials="RR" userId="S::rwoolley@kidneyfund.org::2ed87364-7aed-494e-b569-084892f14d42" providerId="AD"/>
  <p188:author id="{A0CDFCC8-0E52-81B4-47B2-1B4F1E2E18BE}" name="Sana Siddique, CHES ®" initials="SS" userId="S::SSiddique@kidneyfund.org::7d444842-0b67-4ca5-a220-7a49a0a29b8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7E7"/>
    <a:srgbClr val="F0F2F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E97FC-F362-40F0-BA57-08F49276DCD8}" v="50" dt="2025-02-14T20:23:13.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5" autoAdjust="0"/>
  </p:normalViewPr>
  <p:slideViewPr>
    <p:cSldViewPr snapToGrid="0">
      <p:cViewPr varScale="1">
        <p:scale>
          <a:sx n="49" d="100"/>
          <a:sy n="49" d="100"/>
        </p:scale>
        <p:origin x="1244" y="44"/>
      </p:cViewPr>
      <p:guideLst>
        <p:guide orient="horz" pos="2159"/>
        <p:guide pos="38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 Siddique, CHES ®" userId="7d444842-0b67-4ca5-a220-7a49a0a29b85" providerId="ADAL" clId="{40529D2E-638A-4455-91C5-7E21B7BCBF23}"/>
    <pc:docChg chg="undo custSel addSld delSld modSld">
      <pc:chgData name="Sana Siddique, CHES ®" userId="7d444842-0b67-4ca5-a220-7a49a0a29b85" providerId="ADAL" clId="{40529D2E-638A-4455-91C5-7E21B7BCBF23}" dt="2025-01-24T16:41:50.043" v="905" actId="14100"/>
      <pc:docMkLst>
        <pc:docMk/>
      </pc:docMkLst>
      <pc:sldChg chg="modSp mod modNotesTx">
        <pc:chgData name="Sana Siddique, CHES ®" userId="7d444842-0b67-4ca5-a220-7a49a0a29b85" providerId="ADAL" clId="{40529D2E-638A-4455-91C5-7E21B7BCBF23}" dt="2025-01-24T16:41:50.043" v="905" actId="14100"/>
        <pc:sldMkLst>
          <pc:docMk/>
          <pc:sldMk cId="0" sldId="320"/>
        </pc:sldMkLst>
        <pc:spChg chg="mod">
          <ac:chgData name="Sana Siddique, CHES ®" userId="7d444842-0b67-4ca5-a220-7a49a0a29b85" providerId="ADAL" clId="{40529D2E-638A-4455-91C5-7E21B7BCBF23}" dt="2025-01-23T23:23:15.858" v="372" actId="1076"/>
          <ac:spMkLst>
            <pc:docMk/>
            <pc:sldMk cId="0" sldId="320"/>
            <ac:spMk id="5" creationId="{695EBEDF-F822-5BC7-C176-5AEEAA62DF5A}"/>
          </ac:spMkLst>
        </pc:spChg>
        <pc:spChg chg="mod">
          <ac:chgData name="Sana Siddique, CHES ®" userId="7d444842-0b67-4ca5-a220-7a49a0a29b85" providerId="ADAL" clId="{40529D2E-638A-4455-91C5-7E21B7BCBF23}" dt="2025-01-23T23:23:20.351" v="373" actId="1076"/>
          <ac:spMkLst>
            <pc:docMk/>
            <pc:sldMk cId="0" sldId="320"/>
            <ac:spMk id="7" creationId="{C876BF69-EC83-A2FE-0432-D3E1CE9C8F9B}"/>
          </ac:spMkLst>
        </pc:spChg>
        <pc:picChg chg="mod">
          <ac:chgData name="Sana Siddique, CHES ®" userId="7d444842-0b67-4ca5-a220-7a49a0a29b85" providerId="ADAL" clId="{40529D2E-638A-4455-91C5-7E21B7BCBF23}" dt="2025-01-24T16:41:50.043" v="905" actId="14100"/>
          <ac:picMkLst>
            <pc:docMk/>
            <pc:sldMk cId="0" sldId="320"/>
            <ac:picMk id="3" creationId="{E00E8074-911D-9C28-5CCB-10DF0269E393}"/>
          </ac:picMkLst>
        </pc:picChg>
      </pc:sldChg>
      <pc:sldChg chg="modSp mod">
        <pc:chgData name="Sana Siddique, CHES ®" userId="7d444842-0b67-4ca5-a220-7a49a0a29b85" providerId="ADAL" clId="{40529D2E-638A-4455-91C5-7E21B7BCBF23}" dt="2025-01-24T15:58:43.362" v="502" actId="1037"/>
        <pc:sldMkLst>
          <pc:docMk/>
          <pc:sldMk cId="2386367320" sldId="567"/>
        </pc:sldMkLst>
        <pc:spChg chg="mod">
          <ac:chgData name="Sana Siddique, CHES ®" userId="7d444842-0b67-4ca5-a220-7a49a0a29b85" providerId="ADAL" clId="{40529D2E-638A-4455-91C5-7E21B7BCBF23}" dt="2025-01-23T23:37:14.154" v="449" actId="255"/>
          <ac:spMkLst>
            <pc:docMk/>
            <pc:sldMk cId="2386367320" sldId="567"/>
            <ac:spMk id="3" creationId="{36DB0E2E-EC1A-EE39-F012-F2C787AC8847}"/>
          </ac:spMkLst>
        </pc:spChg>
      </pc:sldChg>
      <pc:sldChg chg="addSp delSp modSp mod">
        <pc:chgData name="Sana Siddique, CHES ®" userId="7d444842-0b67-4ca5-a220-7a49a0a29b85" providerId="ADAL" clId="{40529D2E-638A-4455-91C5-7E21B7BCBF23}" dt="2025-01-24T16:35:17.766" v="826" actId="478"/>
        <pc:sldMkLst>
          <pc:docMk/>
          <pc:sldMk cId="440338151" sldId="568"/>
        </pc:sldMkLst>
        <pc:spChg chg="mod">
          <ac:chgData name="Sana Siddique, CHES ®" userId="7d444842-0b67-4ca5-a220-7a49a0a29b85" providerId="ADAL" clId="{40529D2E-638A-4455-91C5-7E21B7BCBF23}" dt="2025-01-24T15:58:14.971" v="494" actId="14100"/>
          <ac:spMkLst>
            <pc:docMk/>
            <pc:sldMk cId="440338151" sldId="568"/>
            <ac:spMk id="3" creationId="{4A51A408-2283-41D3-E932-3ACCA9215324}"/>
          </ac:spMkLst>
        </pc:spChg>
      </pc:sldChg>
      <pc:sldChg chg="addSp delSp modSp mod">
        <pc:chgData name="Sana Siddique, CHES ®" userId="7d444842-0b67-4ca5-a220-7a49a0a29b85" providerId="ADAL" clId="{40529D2E-638A-4455-91C5-7E21B7BCBF23}" dt="2025-01-24T16:35:26.839" v="828" actId="1076"/>
        <pc:sldMkLst>
          <pc:docMk/>
          <pc:sldMk cId="1518659505" sldId="570"/>
        </pc:sldMkLst>
        <pc:spChg chg="mod ord">
          <ac:chgData name="Sana Siddique, CHES ®" userId="7d444842-0b67-4ca5-a220-7a49a0a29b85" providerId="ADAL" clId="{40529D2E-638A-4455-91C5-7E21B7BCBF23}" dt="2025-01-24T16:22:59.338" v="656" actId="14100"/>
          <ac:spMkLst>
            <pc:docMk/>
            <pc:sldMk cId="1518659505" sldId="570"/>
            <ac:spMk id="3" creationId="{ED0AA844-BD15-4D89-4375-0E79EE183278}"/>
          </ac:spMkLst>
        </pc:spChg>
        <pc:spChg chg="add">
          <ac:chgData name="Sana Siddique, CHES ®" userId="7d444842-0b67-4ca5-a220-7a49a0a29b85" providerId="ADAL" clId="{40529D2E-638A-4455-91C5-7E21B7BCBF23}" dt="2025-01-24T16:06:57.222" v="518"/>
          <ac:spMkLst>
            <pc:docMk/>
            <pc:sldMk cId="1518659505" sldId="570"/>
            <ac:spMk id="6" creationId="{25FA13AB-3EA3-8513-276C-ACC90B09E866}"/>
          </ac:spMkLst>
        </pc:spChg>
        <pc:picChg chg="add mod ord">
          <ac:chgData name="Sana Siddique, CHES ®" userId="7d444842-0b67-4ca5-a220-7a49a0a29b85" providerId="ADAL" clId="{40529D2E-638A-4455-91C5-7E21B7BCBF23}" dt="2025-01-24T16:35:26.839" v="828" actId="1076"/>
          <ac:picMkLst>
            <pc:docMk/>
            <pc:sldMk cId="1518659505" sldId="570"/>
            <ac:picMk id="20" creationId="{A707DA6A-86EF-3AB5-5CBA-A0C14D2EEB5F}"/>
          </ac:picMkLst>
        </pc:picChg>
      </pc:sldChg>
      <pc:sldChg chg="addSp delSp modSp mod">
        <pc:chgData name="Sana Siddique, CHES ®" userId="7d444842-0b67-4ca5-a220-7a49a0a29b85" providerId="ADAL" clId="{40529D2E-638A-4455-91C5-7E21B7BCBF23}" dt="2025-01-24T16:41:39.475" v="904" actId="1076"/>
        <pc:sldMkLst>
          <pc:docMk/>
          <pc:sldMk cId="589299141" sldId="571"/>
        </pc:sldMkLst>
        <pc:spChg chg="mod">
          <ac:chgData name="Sana Siddique, CHES ®" userId="7d444842-0b67-4ca5-a220-7a49a0a29b85" providerId="ADAL" clId="{40529D2E-638A-4455-91C5-7E21B7BCBF23}" dt="2025-01-24T15:47:59.507" v="460" actId="14100"/>
          <ac:spMkLst>
            <pc:docMk/>
            <pc:sldMk cId="589299141" sldId="571"/>
            <ac:spMk id="3" creationId="{16CB495C-C279-B526-01BA-0E8FAC81578C}"/>
          </ac:spMkLst>
        </pc:spChg>
        <pc:picChg chg="add mod ord">
          <ac:chgData name="Sana Siddique, CHES ®" userId="7d444842-0b67-4ca5-a220-7a49a0a29b85" providerId="ADAL" clId="{40529D2E-638A-4455-91C5-7E21B7BCBF23}" dt="2025-01-24T16:41:39.475" v="904" actId="1076"/>
          <ac:picMkLst>
            <pc:docMk/>
            <pc:sldMk cId="589299141" sldId="571"/>
            <ac:picMk id="5" creationId="{E236A9BE-E5BB-EDC5-DFE1-2E98CE503AE6}"/>
          </ac:picMkLst>
        </pc:picChg>
      </pc:sldChg>
      <pc:sldChg chg="addSp delSp modSp mod">
        <pc:chgData name="Sana Siddique, CHES ®" userId="7d444842-0b67-4ca5-a220-7a49a0a29b85" providerId="ADAL" clId="{40529D2E-638A-4455-91C5-7E21B7BCBF23}" dt="2025-01-24T16:37:12.963" v="864" actId="1037"/>
        <pc:sldMkLst>
          <pc:docMk/>
          <pc:sldMk cId="152130912" sldId="572"/>
        </pc:sldMkLst>
        <pc:spChg chg="mod">
          <ac:chgData name="Sana Siddique, CHES ®" userId="7d444842-0b67-4ca5-a220-7a49a0a29b85" providerId="ADAL" clId="{40529D2E-638A-4455-91C5-7E21B7BCBF23}" dt="2025-01-24T16:36:10.729" v="841" actId="14100"/>
          <ac:spMkLst>
            <pc:docMk/>
            <pc:sldMk cId="152130912" sldId="572"/>
            <ac:spMk id="3" creationId="{ED5DC1B3-3FD7-312A-74F5-C85B1722C64C}"/>
          </ac:spMkLst>
        </pc:spChg>
        <pc:picChg chg="add mod ord modCrop">
          <ac:chgData name="Sana Siddique, CHES ®" userId="7d444842-0b67-4ca5-a220-7a49a0a29b85" providerId="ADAL" clId="{40529D2E-638A-4455-91C5-7E21B7BCBF23}" dt="2025-01-24T16:37:12.963" v="864" actId="1037"/>
          <ac:picMkLst>
            <pc:docMk/>
            <pc:sldMk cId="152130912" sldId="572"/>
            <ac:picMk id="5" creationId="{EE9EBEC3-0D89-03CC-19AE-3D437395E95D}"/>
          </ac:picMkLst>
        </pc:picChg>
      </pc:sldChg>
      <pc:sldChg chg="addSp modSp mod">
        <pc:chgData name="Sana Siddique, CHES ®" userId="7d444842-0b67-4ca5-a220-7a49a0a29b85" providerId="ADAL" clId="{40529D2E-638A-4455-91C5-7E21B7BCBF23}" dt="2025-01-24T16:38:14.799" v="890" actId="1036"/>
        <pc:sldMkLst>
          <pc:docMk/>
          <pc:sldMk cId="2132020423" sldId="575"/>
        </pc:sldMkLst>
        <pc:spChg chg="mod">
          <ac:chgData name="Sana Siddique, CHES ®" userId="7d444842-0b67-4ca5-a220-7a49a0a29b85" providerId="ADAL" clId="{40529D2E-638A-4455-91C5-7E21B7BCBF23}" dt="2025-01-24T16:38:00.014" v="873" actId="1076"/>
          <ac:spMkLst>
            <pc:docMk/>
            <pc:sldMk cId="2132020423" sldId="575"/>
            <ac:spMk id="3" creationId="{18DD62A5-FDF2-3B37-6564-42964B162381}"/>
          </ac:spMkLst>
        </pc:spChg>
        <pc:picChg chg="add mod ord">
          <ac:chgData name="Sana Siddique, CHES ®" userId="7d444842-0b67-4ca5-a220-7a49a0a29b85" providerId="ADAL" clId="{40529D2E-638A-4455-91C5-7E21B7BCBF23}" dt="2025-01-24T16:38:14.799" v="890" actId="1036"/>
          <ac:picMkLst>
            <pc:docMk/>
            <pc:sldMk cId="2132020423" sldId="575"/>
            <ac:picMk id="5" creationId="{02B86872-AD3C-35B4-AFA8-50FC24262E75}"/>
          </ac:picMkLst>
        </pc:picChg>
      </pc:sldChg>
      <pc:sldChg chg="addSp modSp mod">
        <pc:chgData name="Sana Siddique, CHES ®" userId="7d444842-0b67-4ca5-a220-7a49a0a29b85" providerId="ADAL" clId="{40529D2E-638A-4455-91C5-7E21B7BCBF23}" dt="2025-01-24T16:41:20.503" v="903" actId="14100"/>
        <pc:sldMkLst>
          <pc:docMk/>
          <pc:sldMk cId="3578338976" sldId="576"/>
        </pc:sldMkLst>
        <pc:spChg chg="mod">
          <ac:chgData name="Sana Siddique, CHES ®" userId="7d444842-0b67-4ca5-a220-7a49a0a29b85" providerId="ADAL" clId="{40529D2E-638A-4455-91C5-7E21B7BCBF23}" dt="2025-01-24T16:41:20.503" v="903" actId="14100"/>
          <ac:spMkLst>
            <pc:docMk/>
            <pc:sldMk cId="3578338976" sldId="576"/>
            <ac:spMk id="3" creationId="{11F81D3E-4FAE-DB96-EDC0-9E72EFB51593}"/>
          </ac:spMkLst>
        </pc:spChg>
        <pc:picChg chg="add mod ord modCrop">
          <ac:chgData name="Sana Siddique, CHES ®" userId="7d444842-0b67-4ca5-a220-7a49a0a29b85" providerId="ADAL" clId="{40529D2E-638A-4455-91C5-7E21B7BCBF23}" dt="2025-01-24T16:41:16.323" v="902" actId="1076"/>
          <ac:picMkLst>
            <pc:docMk/>
            <pc:sldMk cId="3578338976" sldId="576"/>
            <ac:picMk id="5" creationId="{5F6365BC-616B-5931-1DBD-16701EAECABE}"/>
          </ac:picMkLst>
        </pc:picChg>
      </pc:sldChg>
      <pc:sldChg chg="add del">
        <pc:chgData name="Sana Siddique, CHES ®" userId="7d444842-0b67-4ca5-a220-7a49a0a29b85" providerId="ADAL" clId="{40529D2E-638A-4455-91C5-7E21B7BCBF23}" dt="2025-01-24T16:31:31.097" v="658" actId="2696"/>
        <pc:sldMkLst>
          <pc:docMk/>
          <pc:sldMk cId="2390873994" sldId="579"/>
        </pc:sldMkLst>
      </pc:sldChg>
      <pc:sldChg chg="addSp delSp modSp mod modNotesTx">
        <pc:chgData name="Sana Siddique, CHES ®" userId="7d444842-0b67-4ca5-a220-7a49a0a29b85" providerId="ADAL" clId="{40529D2E-638A-4455-91C5-7E21B7BCBF23}" dt="2025-01-24T16:33:01.336" v="822" actId="113"/>
        <pc:sldMkLst>
          <pc:docMk/>
          <pc:sldMk cId="784702807" sldId="581"/>
        </pc:sldMkLst>
        <pc:spChg chg="mod">
          <ac:chgData name="Sana Siddique, CHES ®" userId="7d444842-0b67-4ca5-a220-7a49a0a29b85" providerId="ADAL" clId="{40529D2E-638A-4455-91C5-7E21B7BCBF23}" dt="2025-01-23T23:26:12.613" v="401" actId="1076"/>
          <ac:spMkLst>
            <pc:docMk/>
            <pc:sldMk cId="784702807" sldId="581"/>
            <ac:spMk id="6" creationId="{1D65CC0A-DEA7-7608-14D1-F9FABCAA4767}"/>
          </ac:spMkLst>
        </pc:spChg>
        <pc:spChg chg="add mod">
          <ac:chgData name="Sana Siddique, CHES ®" userId="7d444842-0b67-4ca5-a220-7a49a0a29b85" providerId="ADAL" clId="{40529D2E-638A-4455-91C5-7E21B7BCBF23}" dt="2025-01-23T23:21:17.948" v="368" actId="1076"/>
          <ac:spMkLst>
            <pc:docMk/>
            <pc:sldMk cId="784702807" sldId="581"/>
            <ac:spMk id="13" creationId="{9047D7EA-4676-8C92-8A5C-3EF15950C4AC}"/>
          </ac:spMkLst>
        </pc:spChg>
        <pc:picChg chg="add mod">
          <ac:chgData name="Sana Siddique, CHES ®" userId="7d444842-0b67-4ca5-a220-7a49a0a29b85" providerId="ADAL" clId="{40529D2E-638A-4455-91C5-7E21B7BCBF23}" dt="2025-01-23T23:21:46.847" v="370" actId="14100"/>
          <ac:picMkLst>
            <pc:docMk/>
            <pc:sldMk cId="784702807" sldId="581"/>
            <ac:picMk id="16" creationId="{2CF6CA63-3F06-F167-1178-DA9B7E4ABB09}"/>
          </ac:picMkLst>
        </pc:picChg>
      </pc:sldChg>
    </pc:docChg>
  </pc:docChgLst>
  <pc:docChgLst>
    <pc:chgData name="Sana Siddique, CHES ®" userId="S::ssiddique@kidneyfund.org::7d444842-0b67-4ca5-a220-7a49a0a29b85" providerId="AD" clId="Web-{1E7733D0-5282-C8E7-2D6C-9B310B99FA7D}"/>
    <pc:docChg chg="modSld">
      <pc:chgData name="Sana Siddique, CHES ®" userId="S::ssiddique@kidneyfund.org::7d444842-0b67-4ca5-a220-7a49a0a29b85" providerId="AD" clId="Web-{1E7733D0-5282-C8E7-2D6C-9B310B99FA7D}" dt="2025-01-31T19:28:04.383" v="27" actId="1076"/>
      <pc:docMkLst>
        <pc:docMk/>
      </pc:docMkLst>
      <pc:sldChg chg="addSp modSp">
        <pc:chgData name="Sana Siddique, CHES ®" userId="S::ssiddique@kidneyfund.org::7d444842-0b67-4ca5-a220-7a49a0a29b85" providerId="AD" clId="Web-{1E7733D0-5282-C8E7-2D6C-9B310B99FA7D}" dt="2025-01-31T19:28:04.383" v="27" actId="1076"/>
        <pc:sldMkLst>
          <pc:docMk/>
          <pc:sldMk cId="2386367320" sldId="567"/>
        </pc:sldMkLst>
        <pc:spChg chg="mod">
          <ac:chgData name="Sana Siddique, CHES ®" userId="S::ssiddique@kidneyfund.org::7d444842-0b67-4ca5-a220-7a49a0a29b85" providerId="AD" clId="Web-{1E7733D0-5282-C8E7-2D6C-9B310B99FA7D}" dt="2025-01-31T19:27:22.867" v="20" actId="14100"/>
          <ac:spMkLst>
            <pc:docMk/>
            <pc:sldMk cId="2386367320" sldId="567"/>
            <ac:spMk id="3" creationId="{36DB0E2E-EC1A-EE39-F012-F2C787AC8847}"/>
          </ac:spMkLst>
        </pc:spChg>
        <pc:picChg chg="add mod ord modCrop">
          <ac:chgData name="Sana Siddique, CHES ®" userId="S::ssiddique@kidneyfund.org::7d444842-0b67-4ca5-a220-7a49a0a29b85" providerId="AD" clId="Web-{1E7733D0-5282-C8E7-2D6C-9B310B99FA7D}" dt="2025-01-31T19:28:04.383" v="27" actId="1076"/>
          <ac:picMkLst>
            <pc:docMk/>
            <pc:sldMk cId="2386367320" sldId="567"/>
            <ac:picMk id="4" creationId="{E13D4AC9-3892-7D69-A8FA-0786FDE37317}"/>
          </ac:picMkLst>
        </pc:picChg>
      </pc:sldChg>
    </pc:docChg>
  </pc:docChgLst>
  <pc:docChgLst>
    <pc:chgData name="Rhea Suarez, MPH, CHES®" userId="d7b81ad1-5e88-443e-b1a8-797ac5149395" providerId="ADAL" clId="{36386BE7-C397-4938-BB4A-D9866DBB3DF3}"/>
    <pc:docChg chg="undo custSel addSld delSld modSld sldOrd modMainMaster replTag delTag">
      <pc:chgData name="Rhea Suarez, MPH, CHES®" userId="d7b81ad1-5e88-443e-b1a8-797ac5149395" providerId="ADAL" clId="{36386BE7-C397-4938-BB4A-D9866DBB3DF3}" dt="2024-08-21T20:21:41.960" v="1846"/>
      <pc:docMkLst>
        <pc:docMk/>
      </pc:docMkLst>
      <pc:sldChg chg="replTag delTag">
        <pc:chgData name="Rhea Suarez, MPH, CHES®" userId="d7b81ad1-5e88-443e-b1a8-797ac5149395" providerId="ADAL" clId="{36386BE7-C397-4938-BB4A-D9866DBB3DF3}" dt="2024-08-21T20:21:41.960" v="1846"/>
        <pc:sldMkLst>
          <pc:docMk/>
          <pc:sldMk cId="1577477630" sldId="257"/>
        </pc:sldMkLst>
      </pc:sldChg>
      <pc:sldChg chg="modSp mod replTag delTag">
        <pc:chgData name="Rhea Suarez, MPH, CHES®" userId="d7b81ad1-5e88-443e-b1a8-797ac5149395" providerId="ADAL" clId="{36386BE7-C397-4938-BB4A-D9866DBB3DF3}" dt="2024-08-20T14:03:27.849" v="1808"/>
        <pc:sldMkLst>
          <pc:docMk/>
          <pc:sldMk cId="2692135794" sldId="258"/>
        </pc:sldMkLst>
      </pc:sldChg>
      <pc:sldChg chg="delSp modSp del mod replTag delTag">
        <pc:chgData name="Rhea Suarez, MPH, CHES®" userId="d7b81ad1-5e88-443e-b1a8-797ac5149395" providerId="ADAL" clId="{36386BE7-C397-4938-BB4A-D9866DBB3DF3}" dt="2024-08-13T13:02:09.173" v="499" actId="47"/>
        <pc:sldMkLst>
          <pc:docMk/>
          <pc:sldMk cId="4266439921" sldId="259"/>
        </pc:sldMkLst>
      </pc:sldChg>
      <pc:sldChg chg="modSp mod replTag delTag">
        <pc:chgData name="Rhea Suarez, MPH, CHES®" userId="d7b81ad1-5e88-443e-b1a8-797ac5149395" providerId="ADAL" clId="{36386BE7-C397-4938-BB4A-D9866DBB3DF3}" dt="2024-08-20T14:02:41.308" v="1782"/>
        <pc:sldMkLst>
          <pc:docMk/>
          <pc:sldMk cId="3783988604" sldId="260"/>
        </pc:sldMkLst>
      </pc:sldChg>
      <pc:sldChg chg="modSp mod replTag delTag">
        <pc:chgData name="Rhea Suarez, MPH, CHES®" userId="d7b81ad1-5e88-443e-b1a8-797ac5149395" providerId="ADAL" clId="{36386BE7-C397-4938-BB4A-D9866DBB3DF3}" dt="2024-08-20T14:02:42.374" v="1784"/>
        <pc:sldMkLst>
          <pc:docMk/>
          <pc:sldMk cId="1953622398" sldId="261"/>
        </pc:sldMkLst>
      </pc:sldChg>
      <pc:sldChg chg="modSp mod replTag delTag">
        <pc:chgData name="Rhea Suarez, MPH, CHES®" userId="d7b81ad1-5e88-443e-b1a8-797ac5149395" providerId="ADAL" clId="{36386BE7-C397-4938-BB4A-D9866DBB3DF3}" dt="2024-08-13T13:25:19.777" v="1634"/>
        <pc:sldMkLst>
          <pc:docMk/>
          <pc:sldMk cId="3472248441" sldId="262"/>
        </pc:sldMkLst>
      </pc:sldChg>
      <pc:sldChg chg="modSp mod replTag delTag">
        <pc:chgData name="Rhea Suarez, MPH, CHES®" userId="d7b81ad1-5e88-443e-b1a8-797ac5149395" providerId="ADAL" clId="{36386BE7-C397-4938-BB4A-D9866DBB3DF3}" dt="2024-08-13T13:25:19.514" v="1632"/>
        <pc:sldMkLst>
          <pc:docMk/>
          <pc:sldMk cId="1554405501" sldId="263"/>
        </pc:sldMkLst>
      </pc:sldChg>
      <pc:sldChg chg="modSp mod replTag delTag">
        <pc:chgData name="Rhea Suarez, MPH, CHES®" userId="d7b81ad1-5e88-443e-b1a8-797ac5149395" providerId="ADAL" clId="{36386BE7-C397-4938-BB4A-D9866DBB3DF3}" dt="2024-08-13T13:25:19.177" v="1630"/>
        <pc:sldMkLst>
          <pc:docMk/>
          <pc:sldMk cId="941023655" sldId="264"/>
        </pc:sldMkLst>
      </pc:sldChg>
      <pc:sldChg chg="modSp mod replTag delTag">
        <pc:chgData name="Rhea Suarez, MPH, CHES®" userId="d7b81ad1-5e88-443e-b1a8-797ac5149395" providerId="ADAL" clId="{36386BE7-C397-4938-BB4A-D9866DBB3DF3}" dt="2024-08-13T13:25:18.401" v="1622"/>
        <pc:sldMkLst>
          <pc:docMk/>
          <pc:sldMk cId="2274287752" sldId="266"/>
        </pc:sldMkLst>
      </pc:sldChg>
      <pc:sldChg chg="modSp mod replTag delTag">
        <pc:chgData name="Rhea Suarez, MPH, CHES®" userId="d7b81ad1-5e88-443e-b1a8-797ac5149395" providerId="ADAL" clId="{36386BE7-C397-4938-BB4A-D9866DBB3DF3}" dt="2024-08-13T13:25:18.054" v="1618"/>
        <pc:sldMkLst>
          <pc:docMk/>
          <pc:sldMk cId="575875303" sldId="267"/>
        </pc:sldMkLst>
      </pc:sldChg>
      <pc:sldChg chg="modSp mod replTag delTag">
        <pc:chgData name="Rhea Suarez, MPH, CHES®" userId="d7b81ad1-5e88-443e-b1a8-797ac5149395" providerId="ADAL" clId="{36386BE7-C397-4938-BB4A-D9866DBB3DF3}" dt="2024-08-13T13:25:17.814" v="1616"/>
        <pc:sldMkLst>
          <pc:docMk/>
          <pc:sldMk cId="1764512103" sldId="268"/>
        </pc:sldMkLst>
      </pc:sldChg>
      <pc:sldChg chg="addSp delSp modSp mod replTag delTag">
        <pc:chgData name="Rhea Suarez, MPH, CHES®" userId="d7b81ad1-5e88-443e-b1a8-797ac5149395" providerId="ADAL" clId="{36386BE7-C397-4938-BB4A-D9866DBB3DF3}" dt="2024-08-13T13:25:22.564" v="1652"/>
        <pc:sldMkLst>
          <pc:docMk/>
          <pc:sldMk cId="4056713506" sldId="270"/>
        </pc:sldMkLst>
      </pc:sldChg>
      <pc:sldChg chg="replTag delTag">
        <pc:chgData name="Rhea Suarez, MPH, CHES®" userId="d7b81ad1-5e88-443e-b1a8-797ac5149395" providerId="ADAL" clId="{36386BE7-C397-4938-BB4A-D9866DBB3DF3}" dt="2024-08-20T14:04:50.925" v="1835"/>
        <pc:sldMkLst>
          <pc:docMk/>
          <pc:sldMk cId="1690168727" sldId="271"/>
        </pc:sldMkLst>
      </pc:sldChg>
      <pc:sldChg chg="modSp mod replTag delTag">
        <pc:chgData name="Rhea Suarez, MPH, CHES®" userId="d7b81ad1-5e88-443e-b1a8-797ac5149395" providerId="ADAL" clId="{36386BE7-C397-4938-BB4A-D9866DBB3DF3}" dt="2024-08-13T13:25:23.764" v="1658"/>
        <pc:sldMkLst>
          <pc:docMk/>
          <pc:sldMk cId="3487153241" sldId="272"/>
        </pc:sldMkLst>
      </pc:sldChg>
      <pc:sldChg chg="modSp mod replTag delTag">
        <pc:chgData name="Rhea Suarez, MPH, CHES®" userId="d7b81ad1-5e88-443e-b1a8-797ac5149395" providerId="ADAL" clId="{36386BE7-C397-4938-BB4A-D9866DBB3DF3}" dt="2024-08-13T13:25:23.141" v="1656"/>
        <pc:sldMkLst>
          <pc:docMk/>
          <pc:sldMk cId="933029667" sldId="273"/>
        </pc:sldMkLst>
      </pc:sldChg>
      <pc:sldChg chg="modSp mod replTag delTag">
        <pc:chgData name="Rhea Suarez, MPH, CHES®" userId="d7b81ad1-5e88-443e-b1a8-797ac5149395" providerId="ADAL" clId="{36386BE7-C397-4938-BB4A-D9866DBB3DF3}" dt="2024-08-20T14:02:33.046" v="1774"/>
        <pc:sldMkLst>
          <pc:docMk/>
          <pc:sldMk cId="3953355614" sldId="274"/>
        </pc:sldMkLst>
      </pc:sldChg>
      <pc:sldChg chg="addSp delSp modSp mod replTag delTag">
        <pc:chgData name="Rhea Suarez, MPH, CHES®" userId="d7b81ad1-5e88-443e-b1a8-797ac5149395" providerId="ADAL" clId="{36386BE7-C397-4938-BB4A-D9866DBB3DF3}" dt="2024-08-20T14:03:25.311" v="1804"/>
        <pc:sldMkLst>
          <pc:docMk/>
          <pc:sldMk cId="1541896486" sldId="275"/>
        </pc:sldMkLst>
      </pc:sldChg>
      <pc:sldChg chg="addSp delSp modSp mod replTag delTag">
        <pc:chgData name="Rhea Suarez, MPH, CHES®" userId="d7b81ad1-5e88-443e-b1a8-797ac5149395" providerId="ADAL" clId="{36386BE7-C397-4938-BB4A-D9866DBB3DF3}" dt="2024-08-13T13:25:22.004" v="1648"/>
        <pc:sldMkLst>
          <pc:docMk/>
          <pc:sldMk cId="393421652" sldId="276"/>
        </pc:sldMkLst>
      </pc:sldChg>
      <pc:sldChg chg="addSp delSp modSp mod replTag delTag">
        <pc:chgData name="Rhea Suarez, MPH, CHES®" userId="d7b81ad1-5e88-443e-b1a8-797ac5149395" providerId="ADAL" clId="{36386BE7-C397-4938-BB4A-D9866DBB3DF3}" dt="2024-08-13T13:25:21.791" v="1646"/>
        <pc:sldMkLst>
          <pc:docMk/>
          <pc:sldMk cId="615051117" sldId="277"/>
        </pc:sldMkLst>
      </pc:sldChg>
      <pc:sldChg chg="replTag delTag">
        <pc:chgData name="Rhea Suarez, MPH, CHES®" userId="d7b81ad1-5e88-443e-b1a8-797ac5149395" providerId="ADAL" clId="{36386BE7-C397-4938-BB4A-D9866DBB3DF3}" dt="2024-08-20T14:04:11.483" v="1810"/>
        <pc:sldMkLst>
          <pc:docMk/>
          <pc:sldMk cId="46806721" sldId="281"/>
        </pc:sldMkLst>
      </pc:sldChg>
      <pc:sldChg chg="modSp mod ord replTag delTag">
        <pc:chgData name="Rhea Suarez, MPH, CHES®" userId="d7b81ad1-5e88-443e-b1a8-797ac5149395" providerId="ADAL" clId="{36386BE7-C397-4938-BB4A-D9866DBB3DF3}" dt="2024-08-20T14:05:16.940" v="1842" actId="403"/>
        <pc:sldMkLst>
          <pc:docMk/>
          <pc:sldMk cId="3857270054" sldId="315"/>
        </pc:sldMkLst>
      </pc:sldChg>
      <pc:sldChg chg="modSp mod replTag delTag modNotesTx">
        <pc:chgData name="Rhea Suarez, MPH, CHES®" userId="d7b81ad1-5e88-443e-b1a8-797ac5149395" providerId="ADAL" clId="{36386BE7-C397-4938-BB4A-D9866DBB3DF3}" dt="2024-08-20T14:04:47.813" v="1833" actId="20577"/>
        <pc:sldMkLst>
          <pc:docMk/>
          <pc:sldMk cId="460988592" sldId="319"/>
        </pc:sldMkLst>
      </pc:sldChg>
      <pc:sldChg chg="modSp mod replTag delTag">
        <pc:chgData name="Rhea Suarez, MPH, CHES®" userId="d7b81ad1-5e88-443e-b1a8-797ac5149395" providerId="ADAL" clId="{36386BE7-C397-4938-BB4A-D9866DBB3DF3}" dt="2024-08-13T13:25:18.964" v="1628"/>
        <pc:sldMkLst>
          <pc:docMk/>
          <pc:sldMk cId="3039314776" sldId="321"/>
        </pc:sldMkLst>
      </pc:sldChg>
      <pc:sldChg chg="modSp mod replTag delTag">
        <pc:chgData name="Rhea Suarez, MPH, CHES®" userId="d7b81ad1-5e88-443e-b1a8-797ac5149395" providerId="ADAL" clId="{36386BE7-C397-4938-BB4A-D9866DBB3DF3}" dt="2024-08-20T14:02:48.365" v="1788"/>
        <pc:sldMkLst>
          <pc:docMk/>
          <pc:sldMk cId="3958264872" sldId="322"/>
        </pc:sldMkLst>
      </pc:sldChg>
      <pc:sldChg chg="replTag delTag">
        <pc:chgData name="Rhea Suarez, MPH, CHES®" userId="d7b81ad1-5e88-443e-b1a8-797ac5149395" providerId="ADAL" clId="{36386BE7-C397-4938-BB4A-D9866DBB3DF3}" dt="2024-08-13T13:22:42.854" v="1424"/>
        <pc:sldMkLst>
          <pc:docMk/>
          <pc:sldMk cId="3663746443" sldId="347"/>
        </pc:sldMkLst>
      </pc:sldChg>
      <pc:sldChg chg="modSp mod replTag delTag modNotesTx">
        <pc:chgData name="Rhea Suarez, MPH, CHES®" userId="d7b81ad1-5e88-443e-b1a8-797ac5149395" providerId="ADAL" clId="{36386BE7-C397-4938-BB4A-D9866DBB3DF3}" dt="2024-08-20T14:03:15.166" v="1800"/>
        <pc:sldMkLst>
          <pc:docMk/>
          <pc:sldMk cId="3565244665" sldId="349"/>
        </pc:sldMkLst>
      </pc:sldChg>
      <pc:sldChg chg="modSp mod replTag delTag">
        <pc:chgData name="Rhea Suarez, MPH, CHES®" userId="d7b81ad1-5e88-443e-b1a8-797ac5149395" providerId="ADAL" clId="{36386BE7-C397-4938-BB4A-D9866DBB3DF3}" dt="2024-08-20T14:04:29.302" v="1818"/>
        <pc:sldMkLst>
          <pc:docMk/>
          <pc:sldMk cId="767618964" sldId="350"/>
        </pc:sldMkLst>
      </pc:sldChg>
      <pc:sldChg chg="replTag delTag">
        <pc:chgData name="Rhea Suarez, MPH, CHES®" userId="d7b81ad1-5e88-443e-b1a8-797ac5149395" providerId="ADAL" clId="{36386BE7-C397-4938-BB4A-D9866DBB3DF3}" dt="2024-08-20T14:03:02.950" v="1796"/>
        <pc:sldMkLst>
          <pc:docMk/>
          <pc:sldMk cId="766825754" sldId="354"/>
        </pc:sldMkLst>
      </pc:sldChg>
      <pc:sldChg chg="modSp mod replTag delTag">
        <pc:chgData name="Rhea Suarez, MPH, CHES®" userId="d7b81ad1-5e88-443e-b1a8-797ac5149395" providerId="ADAL" clId="{36386BE7-C397-4938-BB4A-D9866DBB3DF3}" dt="2024-08-20T14:03:08.121" v="1798"/>
        <pc:sldMkLst>
          <pc:docMk/>
          <pc:sldMk cId="2504969462" sldId="384"/>
        </pc:sldMkLst>
      </pc:sldChg>
      <pc:sldChg chg="modSp mod replTag delTag">
        <pc:chgData name="Rhea Suarez, MPH, CHES®" userId="d7b81ad1-5e88-443e-b1a8-797ac5149395" providerId="ADAL" clId="{36386BE7-C397-4938-BB4A-D9866DBB3DF3}" dt="2024-08-20T14:04:17" v="1812"/>
        <pc:sldMkLst>
          <pc:docMk/>
          <pc:sldMk cId="817175275" sldId="387"/>
        </pc:sldMkLst>
      </pc:sldChg>
      <pc:sldChg chg="modSp mod replTag delTag">
        <pc:chgData name="Rhea Suarez, MPH, CHES®" userId="d7b81ad1-5e88-443e-b1a8-797ac5149395" providerId="ADAL" clId="{36386BE7-C397-4938-BB4A-D9866DBB3DF3}" dt="2024-08-20T14:03:25.698" v="1806"/>
        <pc:sldMkLst>
          <pc:docMk/>
          <pc:sldMk cId="3016084040" sldId="531"/>
        </pc:sldMkLst>
      </pc:sldChg>
      <pc:sldChg chg="modSp mod ord replTag delTag">
        <pc:chgData name="Rhea Suarez, MPH, CHES®" userId="d7b81ad1-5e88-443e-b1a8-797ac5149395" providerId="ADAL" clId="{36386BE7-C397-4938-BB4A-D9866DBB3DF3}" dt="2024-08-20T14:04:27.870" v="1816"/>
        <pc:sldMkLst>
          <pc:docMk/>
          <pc:sldMk cId="311730137" sldId="534"/>
        </pc:sldMkLst>
      </pc:sldChg>
      <pc:sldChg chg="modSp mod replTag delTag">
        <pc:chgData name="Rhea Suarez, MPH, CHES®" userId="d7b81ad1-5e88-443e-b1a8-797ac5149395" providerId="ADAL" clId="{36386BE7-C397-4938-BB4A-D9866DBB3DF3}" dt="2024-08-20T14:02:47.913" v="1786"/>
        <pc:sldMkLst>
          <pc:docMk/>
          <pc:sldMk cId="1360632031" sldId="538"/>
        </pc:sldMkLst>
      </pc:sldChg>
      <pc:sldChg chg="modSp mod replTag delTag">
        <pc:chgData name="Rhea Suarez, MPH, CHES®" userId="d7b81ad1-5e88-443e-b1a8-797ac5149395" providerId="ADAL" clId="{36386BE7-C397-4938-BB4A-D9866DBB3DF3}" dt="2024-08-13T13:25:18.215" v="1620"/>
        <pc:sldMkLst>
          <pc:docMk/>
          <pc:sldMk cId="1902756019" sldId="540"/>
        </pc:sldMkLst>
      </pc:sldChg>
      <pc:sldChg chg="modSp del mod replTag delTag modNotesTx">
        <pc:chgData name="Rhea Suarez, MPH, CHES®" userId="d7b81ad1-5e88-443e-b1a8-797ac5149395" providerId="ADAL" clId="{36386BE7-C397-4938-BB4A-D9866DBB3DF3}" dt="2024-08-13T13:21:27.977" v="1350" actId="47"/>
        <pc:sldMkLst>
          <pc:docMk/>
          <pc:sldMk cId="2076245566" sldId="541"/>
        </pc:sldMkLst>
      </pc:sldChg>
      <pc:sldChg chg="modSp mod replTag delTag">
        <pc:chgData name="Rhea Suarez, MPH, CHES®" userId="d7b81ad1-5e88-443e-b1a8-797ac5149395" providerId="ADAL" clId="{36386BE7-C397-4938-BB4A-D9866DBB3DF3}" dt="2024-08-13T13:22:47.760" v="1436"/>
        <pc:sldMkLst>
          <pc:docMk/>
          <pc:sldMk cId="1117265691" sldId="542"/>
        </pc:sldMkLst>
      </pc:sldChg>
      <pc:sldChg chg="modSp del mod replTag delTag">
        <pc:chgData name="Rhea Suarez, MPH, CHES®" userId="d7b81ad1-5e88-443e-b1a8-797ac5149395" providerId="ADAL" clId="{36386BE7-C397-4938-BB4A-D9866DBB3DF3}" dt="2024-08-16T17:23:02.272" v="1746" actId="47"/>
        <pc:sldMkLst>
          <pc:docMk/>
          <pc:sldMk cId="2692092106" sldId="543"/>
        </pc:sldMkLst>
      </pc:sldChg>
      <pc:sldChg chg="modSp mod replTag delTag">
        <pc:chgData name="Rhea Suarez, MPH, CHES®" userId="d7b81ad1-5e88-443e-b1a8-797ac5149395" providerId="ADAL" clId="{36386BE7-C397-4938-BB4A-D9866DBB3DF3}" dt="2024-08-16T17:23:07.066" v="1752"/>
        <pc:sldMkLst>
          <pc:docMk/>
          <pc:sldMk cId="2097590554" sldId="544"/>
        </pc:sldMkLst>
      </pc:sldChg>
      <pc:sldChg chg="replTag delTag">
        <pc:chgData name="Rhea Suarez, MPH, CHES®" userId="d7b81ad1-5e88-443e-b1a8-797ac5149395" providerId="ADAL" clId="{36386BE7-C397-4938-BB4A-D9866DBB3DF3}" dt="2024-08-13T13:25:46.873" v="1688"/>
        <pc:sldMkLst>
          <pc:docMk/>
          <pc:sldMk cId="4241342694" sldId="545"/>
        </pc:sldMkLst>
      </pc:sldChg>
      <pc:sldChg chg="del replTag delTag">
        <pc:chgData name="Rhea Suarez, MPH, CHES®" userId="d7b81ad1-5e88-443e-b1a8-797ac5149395" providerId="ADAL" clId="{36386BE7-C397-4938-BB4A-D9866DBB3DF3}" dt="2024-08-16T17:23:14.335" v="1764" actId="47"/>
        <pc:sldMkLst>
          <pc:docMk/>
          <pc:sldMk cId="4095222977" sldId="546"/>
        </pc:sldMkLst>
      </pc:sldChg>
      <pc:sldChg chg="modSp del mod replTag delTag">
        <pc:chgData name="Rhea Suarez, MPH, CHES®" userId="d7b81ad1-5e88-443e-b1a8-797ac5149395" providerId="ADAL" clId="{36386BE7-C397-4938-BB4A-D9866DBB3DF3}" dt="2024-08-13T13:02:38.073" v="549" actId="47"/>
        <pc:sldMkLst>
          <pc:docMk/>
          <pc:sldMk cId="2107967776" sldId="547"/>
        </pc:sldMkLst>
      </pc:sldChg>
      <pc:sldChg chg="modSp mod replTag delTag">
        <pc:chgData name="Rhea Suarez, MPH, CHES®" userId="d7b81ad1-5e88-443e-b1a8-797ac5149395" providerId="ADAL" clId="{36386BE7-C397-4938-BB4A-D9866DBB3DF3}" dt="2024-08-13T13:25:42.331" v="1682"/>
        <pc:sldMkLst>
          <pc:docMk/>
          <pc:sldMk cId="3963949054" sldId="548"/>
        </pc:sldMkLst>
      </pc:sldChg>
      <pc:sldChg chg="modSp mod replTag delTag">
        <pc:chgData name="Rhea Suarez, MPH, CHES®" userId="d7b81ad1-5e88-443e-b1a8-797ac5149395" providerId="ADAL" clId="{36386BE7-C397-4938-BB4A-D9866DBB3DF3}" dt="2024-08-13T13:25:24.439" v="1662"/>
        <pc:sldMkLst>
          <pc:docMk/>
          <pc:sldMk cId="2094345425" sldId="549"/>
        </pc:sldMkLst>
      </pc:sldChg>
      <pc:sldChg chg="del replTag delTag">
        <pc:chgData name="Rhea Suarez, MPH, CHES®" userId="d7b81ad1-5e88-443e-b1a8-797ac5149395" providerId="ADAL" clId="{36386BE7-C397-4938-BB4A-D9866DBB3DF3}" dt="2024-08-13T13:02:53.123" v="572" actId="47"/>
        <pc:sldMkLst>
          <pc:docMk/>
          <pc:sldMk cId="3465364449" sldId="550"/>
        </pc:sldMkLst>
      </pc:sldChg>
      <pc:sldChg chg="del replTag delTag">
        <pc:chgData name="Rhea Suarez, MPH, CHES®" userId="d7b81ad1-5e88-443e-b1a8-797ac5149395" providerId="ADAL" clId="{36386BE7-C397-4938-BB4A-D9866DBB3DF3}" dt="2024-08-13T13:03:07.611" v="595" actId="47"/>
        <pc:sldMkLst>
          <pc:docMk/>
          <pc:sldMk cId="2113767842" sldId="551"/>
        </pc:sldMkLst>
      </pc:sldChg>
      <pc:sldChg chg="addSp delSp modSp mod replTag delTag">
        <pc:chgData name="Rhea Suarez, MPH, CHES®" userId="d7b81ad1-5e88-443e-b1a8-797ac5149395" providerId="ADAL" clId="{36386BE7-C397-4938-BB4A-D9866DBB3DF3}" dt="2024-08-13T13:25:22.195" v="1650"/>
        <pc:sldMkLst>
          <pc:docMk/>
          <pc:sldMk cId="2170429321" sldId="552"/>
        </pc:sldMkLst>
      </pc:sldChg>
      <pc:sldChg chg="modSp add del mod replTag delTag">
        <pc:chgData name="Rhea Suarez, MPH, CHES®" userId="d7b81ad1-5e88-443e-b1a8-797ac5149395" providerId="ADAL" clId="{36386BE7-C397-4938-BB4A-D9866DBB3DF3}" dt="2024-08-13T13:22:48.611" v="1438"/>
        <pc:sldMkLst>
          <pc:docMk/>
          <pc:sldMk cId="1361718347" sldId="553"/>
        </pc:sldMkLst>
      </pc:sldChg>
      <pc:sldChg chg="modSp add mod replTag delTag">
        <pc:chgData name="Rhea Suarez, MPH, CHES®" userId="d7b81ad1-5e88-443e-b1a8-797ac5149395" providerId="ADAL" clId="{36386BE7-C397-4938-BB4A-D9866DBB3DF3}" dt="2024-08-16T17:23:14.337" v="1766"/>
        <pc:sldMkLst>
          <pc:docMk/>
          <pc:sldMk cId="4019826405" sldId="554"/>
        </pc:sldMkLst>
      </pc:sldChg>
      <pc:sldChg chg="modSp add mod replTag delTag">
        <pc:chgData name="Rhea Suarez, MPH, CHES®" userId="d7b81ad1-5e88-443e-b1a8-797ac5149395" providerId="ADAL" clId="{36386BE7-C397-4938-BB4A-D9866DBB3DF3}" dt="2024-08-13T13:25:24.014" v="1660"/>
        <pc:sldMkLst>
          <pc:docMk/>
          <pc:sldMk cId="758764957" sldId="555"/>
        </pc:sldMkLst>
      </pc:sldChg>
      <pc:sldChg chg="modSp add mod replTag delTag">
        <pc:chgData name="Rhea Suarez, MPH, CHES®" userId="d7b81ad1-5e88-443e-b1a8-797ac5149395" providerId="ADAL" clId="{36386BE7-C397-4938-BB4A-D9866DBB3DF3}" dt="2024-08-13T13:25:22.784" v="1654"/>
        <pc:sldMkLst>
          <pc:docMk/>
          <pc:sldMk cId="1869407922" sldId="556"/>
        </pc:sldMkLst>
      </pc:sldChg>
      <pc:sldChg chg="modSp add mod replTag delTag">
        <pc:chgData name="Rhea Suarez, MPH, CHES®" userId="d7b81ad1-5e88-443e-b1a8-797ac5149395" providerId="ADAL" clId="{36386BE7-C397-4938-BB4A-D9866DBB3DF3}" dt="2024-08-13T13:22:46.459" v="1434"/>
        <pc:sldMkLst>
          <pc:docMk/>
          <pc:sldMk cId="1393370339" sldId="557"/>
        </pc:sldMkLst>
      </pc:sldChg>
      <pc:sldChg chg="add replTag delTag">
        <pc:chgData name="Rhea Suarez, MPH, CHES®" userId="d7b81ad1-5e88-443e-b1a8-797ac5149395" providerId="ADAL" clId="{36386BE7-C397-4938-BB4A-D9866DBB3DF3}" dt="2024-08-16T17:23:00.519" v="1741"/>
        <pc:sldMkLst>
          <pc:docMk/>
          <pc:sldMk cId="1612718460" sldId="558"/>
        </pc:sldMkLst>
      </pc:sldChg>
      <pc:sldChg chg="add replTag delTag">
        <pc:chgData name="Rhea Suarez, MPH, CHES®" userId="d7b81ad1-5e88-443e-b1a8-797ac5149395" providerId="ADAL" clId="{36386BE7-C397-4938-BB4A-D9866DBB3DF3}" dt="2024-08-16T17:23:12.808" v="1759"/>
        <pc:sldMkLst>
          <pc:docMk/>
          <pc:sldMk cId="462235960" sldId="559"/>
        </pc:sldMkLst>
      </pc:sldChg>
      <pc:sldMasterChg chg="modSldLayout">
        <pc:chgData name="Rhea Suarez, MPH, CHES®" userId="d7b81ad1-5e88-443e-b1a8-797ac5149395" providerId="ADAL" clId="{36386BE7-C397-4938-BB4A-D9866DBB3DF3}" dt="2024-08-13T13:20:24.072" v="1317"/>
        <pc:sldMasterMkLst>
          <pc:docMk/>
          <pc:sldMasterMk cId="4047086508" sldId="2147483655"/>
        </pc:sldMasterMkLst>
        <pc:sldLayoutChg chg="replTag delTag">
          <pc:chgData name="Rhea Suarez, MPH, CHES®" userId="d7b81ad1-5e88-443e-b1a8-797ac5149395" providerId="ADAL" clId="{36386BE7-C397-4938-BB4A-D9866DBB3DF3}" dt="2024-08-13T13:20:24.072" v="1317"/>
          <pc:sldLayoutMkLst>
            <pc:docMk/>
            <pc:sldMasterMk cId="4047086508" sldId="2147483655"/>
            <pc:sldLayoutMk cId="4019164688" sldId="2147483656"/>
          </pc:sldLayoutMkLst>
        </pc:sldLayoutChg>
      </pc:sldMasterChg>
    </pc:docChg>
  </pc:docChgLst>
  <pc:docChgLst>
    <pc:chgData name="Sana Siddique, CHES ®" userId="S::ssiddique@kidneyfund.org::7d444842-0b67-4ca5-a220-7a49a0a29b85" providerId="AD" clId="Web-{6840D954-D2C2-10A2-C42D-2BDAF8AA1C6D}"/>
    <pc:docChg chg="modSld">
      <pc:chgData name="Sana Siddique, CHES ®" userId="S::ssiddique@kidneyfund.org::7d444842-0b67-4ca5-a220-7a49a0a29b85" providerId="AD" clId="Web-{6840D954-D2C2-10A2-C42D-2BDAF8AA1C6D}" dt="2024-08-21T17:16:33.940" v="10" actId="20577"/>
      <pc:docMkLst>
        <pc:docMk/>
      </pc:docMkLst>
      <pc:sldChg chg="modSp">
        <pc:chgData name="Sana Siddique, CHES ®" userId="S::ssiddique@kidneyfund.org::7d444842-0b67-4ca5-a220-7a49a0a29b85" providerId="AD" clId="Web-{6840D954-D2C2-10A2-C42D-2BDAF8AA1C6D}" dt="2024-08-21T17:16:33.940" v="10" actId="20577"/>
        <pc:sldMkLst>
          <pc:docMk/>
          <pc:sldMk cId="460988592" sldId="319"/>
        </pc:sldMkLst>
      </pc:sldChg>
    </pc:docChg>
  </pc:docChgLst>
  <pc:docChgLst>
    <pc:chgData name="Ryan Woolley, MSPH, RDN" userId="S::rwoolley@kidneyfund.org::2ed87364-7aed-494e-b569-084892f14d42" providerId="AD" clId="Web-{762D5878-1576-D4DB-2ED3-8B599BB3FDFE}"/>
    <pc:docChg chg="modSld">
      <pc:chgData name="Ryan Woolley, MSPH, RDN" userId="S::rwoolley@kidneyfund.org::2ed87364-7aed-494e-b569-084892f14d42" providerId="AD" clId="Web-{762D5878-1576-D4DB-2ED3-8B599BB3FDFE}" dt="2024-04-04T20:46:35.606" v="1"/>
      <pc:docMkLst>
        <pc:docMk/>
      </pc:docMkLst>
      <pc:sldChg chg="addSp delSp modSp">
        <pc:chgData name="Ryan Woolley, MSPH, RDN" userId="S::rwoolley@kidneyfund.org::2ed87364-7aed-494e-b569-084892f14d42" providerId="AD" clId="Web-{762D5878-1576-D4DB-2ED3-8B599BB3FDFE}" dt="2024-04-04T20:46:35.606" v="1"/>
        <pc:sldMkLst>
          <pc:docMk/>
          <pc:sldMk cId="2291681451" sldId="532"/>
        </pc:sldMkLst>
      </pc:sldChg>
    </pc:docChg>
  </pc:docChgLst>
  <pc:docChgLst>
    <pc:chgData name="Sana Siddique, CHES ®" userId="S::ssiddique@kidneyfund.org::7d444842-0b67-4ca5-a220-7a49a0a29b85" providerId="AD" clId="Web-{23D4697C-50F4-EB1A-86E6-06D1316BF294}"/>
    <pc:docChg chg="modSld">
      <pc:chgData name="Sana Siddique, CHES ®" userId="S::ssiddique@kidneyfund.org::7d444842-0b67-4ca5-a220-7a49a0a29b85" providerId="AD" clId="Web-{23D4697C-50F4-EB1A-86E6-06D1316BF294}" dt="2024-04-23T18:36:14.753" v="0"/>
      <pc:docMkLst>
        <pc:docMk/>
      </pc:docMkLst>
      <pc:sldChg chg="modNotes">
        <pc:chgData name="Sana Siddique, CHES ®" userId="S::ssiddique@kidneyfund.org::7d444842-0b67-4ca5-a220-7a49a0a29b85" providerId="AD" clId="Web-{23D4697C-50F4-EB1A-86E6-06D1316BF294}" dt="2024-04-23T18:36:14.753" v="0"/>
        <pc:sldMkLst>
          <pc:docMk/>
          <pc:sldMk cId="237458619" sldId="533"/>
        </pc:sldMkLst>
      </pc:sldChg>
    </pc:docChg>
  </pc:docChgLst>
  <pc:docChgLst>
    <pc:chgData name="Rhea Suarez, MPH, CHES®" userId="d7b81ad1-5e88-443e-b1a8-797ac5149395" providerId="ADAL" clId="{32CF0061-091B-4601-9060-1821631D6AE1}"/>
    <pc:docChg chg="undo custSel addSld delSld modSld replTag delTag">
      <pc:chgData name="Rhea Suarez, MPH, CHES®" userId="d7b81ad1-5e88-443e-b1a8-797ac5149395" providerId="ADAL" clId="{32CF0061-091B-4601-9060-1821631D6AE1}" dt="2024-04-23T17:02:18.476" v="1259"/>
      <pc:docMkLst>
        <pc:docMk/>
      </pc:docMkLst>
      <pc:sldChg chg="replTag delTag">
        <pc:chgData name="Rhea Suarez, MPH, CHES®" userId="d7b81ad1-5e88-443e-b1a8-797ac5149395" providerId="ADAL" clId="{32CF0061-091B-4601-9060-1821631D6AE1}" dt="2024-04-23T17:02:04.526" v="1247"/>
        <pc:sldMkLst>
          <pc:docMk/>
          <pc:sldMk cId="1577477630" sldId="257"/>
        </pc:sldMkLst>
      </pc:sldChg>
      <pc:sldChg chg="replTag delTag">
        <pc:chgData name="Rhea Suarez, MPH, CHES®" userId="d7b81ad1-5e88-443e-b1a8-797ac5149395" providerId="ADAL" clId="{32CF0061-091B-4601-9060-1821631D6AE1}" dt="2024-04-02T19:52:06.694" v="70"/>
        <pc:sldMkLst>
          <pc:docMk/>
          <pc:sldMk cId="1690168727" sldId="271"/>
        </pc:sldMkLst>
      </pc:sldChg>
      <pc:sldChg chg="replTag delTag">
        <pc:chgData name="Rhea Suarez, MPH, CHES®" userId="d7b81ad1-5e88-443e-b1a8-797ac5149395" providerId="ADAL" clId="{32CF0061-091B-4601-9060-1821631D6AE1}" dt="2024-04-18T16:45:09.675" v="1209"/>
        <pc:sldMkLst>
          <pc:docMk/>
          <pc:sldMk cId="3953355614" sldId="274"/>
        </pc:sldMkLst>
      </pc:sldChg>
      <pc:sldChg chg="replTag delTag">
        <pc:chgData name="Rhea Suarez, MPH, CHES®" userId="d7b81ad1-5e88-443e-b1a8-797ac5149395" providerId="ADAL" clId="{32CF0061-091B-4601-9060-1821631D6AE1}" dt="2024-04-18T15:07:50.985" v="1017"/>
        <pc:sldMkLst>
          <pc:docMk/>
          <pc:sldMk cId="46806721" sldId="281"/>
        </pc:sldMkLst>
      </pc:sldChg>
      <pc:sldChg chg="modSp mod replTag delTag modCm">
        <pc:chgData name="Rhea Suarez, MPH, CHES®" userId="d7b81ad1-5e88-443e-b1a8-797ac5149395" providerId="ADAL" clId="{32CF0061-091B-4601-9060-1821631D6AE1}" dt="2024-04-23T17:02:08.523" v="1252"/>
        <pc:sldMkLst>
          <pc:docMk/>
          <pc:sldMk cId="3037651000" sldId="289"/>
        </pc:sldMkLst>
      </pc:sldChg>
      <pc:sldChg chg="modSp mod replTag delTag">
        <pc:chgData name="Rhea Suarez, MPH, CHES®" userId="d7b81ad1-5e88-443e-b1a8-797ac5149395" providerId="ADAL" clId="{32CF0061-091B-4601-9060-1821631D6AE1}" dt="2024-04-18T16:46:02.054" v="1233"/>
        <pc:sldMkLst>
          <pc:docMk/>
          <pc:sldMk cId="3857270054" sldId="315"/>
        </pc:sldMkLst>
      </pc:sldChg>
      <pc:sldChg chg="replTag delTag">
        <pc:chgData name="Rhea Suarez, MPH, CHES®" userId="d7b81ad1-5e88-443e-b1a8-797ac5149395" providerId="ADAL" clId="{32CF0061-091B-4601-9060-1821631D6AE1}" dt="2024-04-18T15:07:53.696" v="1023"/>
        <pc:sldMkLst>
          <pc:docMk/>
          <pc:sldMk cId="460988592" sldId="319"/>
        </pc:sldMkLst>
      </pc:sldChg>
      <pc:sldChg chg="replTag delTag">
        <pc:chgData name="Rhea Suarez, MPH, CHES®" userId="d7b81ad1-5e88-443e-b1a8-797ac5149395" providerId="ADAL" clId="{32CF0061-091B-4601-9060-1821631D6AE1}" dt="2024-04-18T16:45:10.596" v="1211"/>
        <pc:sldMkLst>
          <pc:docMk/>
          <pc:sldMk cId="3663746443" sldId="347"/>
        </pc:sldMkLst>
      </pc:sldChg>
      <pc:sldChg chg="replTag delTag">
        <pc:chgData name="Rhea Suarez, MPH, CHES®" userId="d7b81ad1-5e88-443e-b1a8-797ac5149395" providerId="ADAL" clId="{32CF0061-091B-4601-9060-1821631D6AE1}" dt="2024-04-18T16:45:46.263" v="1231"/>
        <pc:sldMkLst>
          <pc:docMk/>
          <pc:sldMk cId="3565244665" sldId="349"/>
        </pc:sldMkLst>
      </pc:sldChg>
      <pc:sldChg chg="replTag delTag">
        <pc:chgData name="Rhea Suarez, MPH, CHES®" userId="d7b81ad1-5e88-443e-b1a8-797ac5149395" providerId="ADAL" clId="{32CF0061-091B-4601-9060-1821631D6AE1}" dt="2024-04-18T16:44:31.677" v="1185"/>
        <pc:sldMkLst>
          <pc:docMk/>
          <pc:sldMk cId="767618964" sldId="350"/>
        </pc:sldMkLst>
      </pc:sldChg>
      <pc:sldChg chg="replTag delTag">
        <pc:chgData name="Rhea Suarez, MPH, CHES®" userId="d7b81ad1-5e88-443e-b1a8-797ac5149395" providerId="ADAL" clId="{32CF0061-091B-4601-9060-1821631D6AE1}" dt="2024-04-18T16:45:13.298" v="1215"/>
        <pc:sldMkLst>
          <pc:docMk/>
          <pc:sldMk cId="766825754" sldId="354"/>
        </pc:sldMkLst>
      </pc:sldChg>
      <pc:sldChg chg="replTag delTag">
        <pc:chgData name="Rhea Suarez, MPH, CHES®" userId="d7b81ad1-5e88-443e-b1a8-797ac5149395" providerId="ADAL" clId="{32CF0061-091B-4601-9060-1821631D6AE1}" dt="2024-04-18T16:45:21.267" v="1221"/>
        <pc:sldMkLst>
          <pc:docMk/>
          <pc:sldMk cId="2504969462" sldId="384"/>
        </pc:sldMkLst>
      </pc:sldChg>
      <pc:sldChg chg="replTag delTag">
        <pc:chgData name="Rhea Suarez, MPH, CHES®" userId="d7b81ad1-5e88-443e-b1a8-797ac5149395" providerId="ADAL" clId="{32CF0061-091B-4601-9060-1821631D6AE1}" dt="2024-04-18T16:45:23.300" v="1223"/>
        <pc:sldMkLst>
          <pc:docMk/>
          <pc:sldMk cId="3043759212" sldId="385"/>
        </pc:sldMkLst>
      </pc:sldChg>
      <pc:sldChg chg="modSp mod replTag delTag">
        <pc:chgData name="Rhea Suarez, MPH, CHES®" userId="d7b81ad1-5e88-443e-b1a8-797ac5149395" providerId="ADAL" clId="{32CF0061-091B-4601-9060-1821631D6AE1}" dt="2024-04-18T16:46:22.020" v="1237"/>
        <pc:sldMkLst>
          <pc:docMk/>
          <pc:sldMk cId="52897986" sldId="386"/>
        </pc:sldMkLst>
      </pc:sldChg>
      <pc:sldChg chg="replTag delTag">
        <pc:chgData name="Rhea Suarez, MPH, CHES®" userId="d7b81ad1-5e88-443e-b1a8-797ac5149395" providerId="ADAL" clId="{32CF0061-091B-4601-9060-1821631D6AE1}" dt="2024-04-18T16:44:33.040" v="1187"/>
        <pc:sldMkLst>
          <pc:docMk/>
          <pc:sldMk cId="817175275" sldId="387"/>
        </pc:sldMkLst>
      </pc:sldChg>
      <pc:sldChg chg="replTag delTag">
        <pc:chgData name="Rhea Suarez, MPH, CHES®" userId="d7b81ad1-5e88-443e-b1a8-797ac5149395" providerId="ADAL" clId="{32CF0061-091B-4601-9060-1821631D6AE1}" dt="2024-04-18T16:43:54.080" v="1168"/>
        <pc:sldMkLst>
          <pc:docMk/>
          <pc:sldMk cId="552261269" sldId="409"/>
        </pc:sldMkLst>
      </pc:sldChg>
      <pc:sldChg chg="replTag delTag">
        <pc:chgData name="Rhea Suarez, MPH, CHES®" userId="d7b81ad1-5e88-443e-b1a8-797ac5149395" providerId="ADAL" clId="{32CF0061-091B-4601-9060-1821631D6AE1}" dt="2024-04-18T16:43:55.800" v="1170"/>
        <pc:sldMkLst>
          <pc:docMk/>
          <pc:sldMk cId="2277626351" sldId="410"/>
        </pc:sldMkLst>
      </pc:sldChg>
      <pc:sldChg chg="replTag delTag">
        <pc:chgData name="Rhea Suarez, MPH, CHES®" userId="d7b81ad1-5e88-443e-b1a8-797ac5149395" providerId="ADAL" clId="{32CF0061-091B-4601-9060-1821631D6AE1}" dt="2024-04-18T15:10:46.181" v="1136"/>
        <pc:sldMkLst>
          <pc:docMk/>
          <pc:sldMk cId="3055192166" sldId="458"/>
        </pc:sldMkLst>
      </pc:sldChg>
      <pc:sldChg chg="replTag delTag">
        <pc:chgData name="Rhea Suarez, MPH, CHES®" userId="d7b81ad1-5e88-443e-b1a8-797ac5149395" providerId="ADAL" clId="{32CF0061-091B-4601-9060-1821631D6AE1}" dt="2024-04-18T15:10:43.426" v="1114"/>
        <pc:sldMkLst>
          <pc:docMk/>
          <pc:sldMk cId="1081207275" sldId="511"/>
        </pc:sldMkLst>
      </pc:sldChg>
      <pc:sldChg chg="replTag delTag">
        <pc:chgData name="Rhea Suarez, MPH, CHES®" userId="d7b81ad1-5e88-443e-b1a8-797ac5149395" providerId="ADAL" clId="{32CF0061-091B-4601-9060-1821631D6AE1}" dt="2024-04-18T15:10:43.871" v="1118"/>
        <pc:sldMkLst>
          <pc:docMk/>
          <pc:sldMk cId="4128038935" sldId="512"/>
        </pc:sldMkLst>
      </pc:sldChg>
      <pc:sldChg chg="replTag delTag">
        <pc:chgData name="Rhea Suarez, MPH, CHES®" userId="d7b81ad1-5e88-443e-b1a8-797ac5149395" providerId="ADAL" clId="{32CF0061-091B-4601-9060-1821631D6AE1}" dt="2024-04-18T15:10:43.639" v="1116"/>
        <pc:sldMkLst>
          <pc:docMk/>
          <pc:sldMk cId="3614379057" sldId="513"/>
        </pc:sldMkLst>
      </pc:sldChg>
      <pc:sldChg chg="replTag delTag">
        <pc:chgData name="Rhea Suarez, MPH, CHES®" userId="d7b81ad1-5e88-443e-b1a8-797ac5149395" providerId="ADAL" clId="{32CF0061-091B-4601-9060-1821631D6AE1}" dt="2024-04-18T15:10:44.767" v="1128"/>
        <pc:sldMkLst>
          <pc:docMk/>
          <pc:sldMk cId="2970935416" sldId="514"/>
        </pc:sldMkLst>
      </pc:sldChg>
      <pc:sldChg chg="replTag delTag">
        <pc:chgData name="Rhea Suarez, MPH, CHES®" userId="d7b81ad1-5e88-443e-b1a8-797ac5149395" providerId="ADAL" clId="{32CF0061-091B-4601-9060-1821631D6AE1}" dt="2024-04-18T15:10:44.575" v="1126"/>
        <pc:sldMkLst>
          <pc:docMk/>
          <pc:sldMk cId="3635852206" sldId="515"/>
        </pc:sldMkLst>
      </pc:sldChg>
      <pc:sldChg chg="replTag delTag">
        <pc:chgData name="Rhea Suarez, MPH, CHES®" userId="d7b81ad1-5e88-443e-b1a8-797ac5149395" providerId="ADAL" clId="{32CF0061-091B-4601-9060-1821631D6AE1}" dt="2024-04-18T15:10:45.900" v="1134"/>
        <pc:sldMkLst>
          <pc:docMk/>
          <pc:sldMk cId="3346025217" sldId="517"/>
        </pc:sldMkLst>
      </pc:sldChg>
      <pc:sldChg chg="replTag delTag">
        <pc:chgData name="Rhea Suarez, MPH, CHES®" userId="d7b81ad1-5e88-443e-b1a8-797ac5149395" providerId="ADAL" clId="{32CF0061-091B-4601-9060-1821631D6AE1}" dt="2024-04-18T15:10:44.229" v="1122"/>
        <pc:sldMkLst>
          <pc:docMk/>
          <pc:sldMk cId="70668200" sldId="518"/>
        </pc:sldMkLst>
      </pc:sldChg>
      <pc:sldChg chg="replTag delTag">
        <pc:chgData name="Rhea Suarez, MPH, CHES®" userId="d7b81ad1-5e88-443e-b1a8-797ac5149395" providerId="ADAL" clId="{32CF0061-091B-4601-9060-1821631D6AE1}" dt="2024-04-18T15:10:42.917" v="1112"/>
        <pc:sldMkLst>
          <pc:docMk/>
          <pc:sldMk cId="2561151482" sldId="520"/>
        </pc:sldMkLst>
      </pc:sldChg>
      <pc:sldChg chg="replTag delTag">
        <pc:chgData name="Rhea Suarez, MPH, CHES®" userId="d7b81ad1-5e88-443e-b1a8-797ac5149395" providerId="ADAL" clId="{32CF0061-091B-4601-9060-1821631D6AE1}" dt="2024-04-18T15:10:44.052" v="1120"/>
        <pc:sldMkLst>
          <pc:docMk/>
          <pc:sldMk cId="4212251278" sldId="521"/>
        </pc:sldMkLst>
      </pc:sldChg>
      <pc:sldChg chg="replTag delTag">
        <pc:chgData name="Rhea Suarez, MPH, CHES®" userId="d7b81ad1-5e88-443e-b1a8-797ac5149395" providerId="ADAL" clId="{32CF0061-091B-4601-9060-1821631D6AE1}" dt="2024-04-18T15:10:45.367" v="1132"/>
        <pc:sldMkLst>
          <pc:docMk/>
          <pc:sldMk cId="42242624" sldId="522"/>
        </pc:sldMkLst>
      </pc:sldChg>
      <pc:sldChg chg="replTag delTag">
        <pc:chgData name="Rhea Suarez, MPH, CHES®" userId="d7b81ad1-5e88-443e-b1a8-797ac5149395" providerId="ADAL" clId="{32CF0061-091B-4601-9060-1821631D6AE1}" dt="2024-04-18T15:10:44.402" v="1124"/>
        <pc:sldMkLst>
          <pc:docMk/>
          <pc:sldMk cId="91433651" sldId="523"/>
        </pc:sldMkLst>
      </pc:sldChg>
      <pc:sldChg chg="replTag delTag">
        <pc:chgData name="Rhea Suarez, MPH, CHES®" userId="d7b81ad1-5e88-443e-b1a8-797ac5149395" providerId="ADAL" clId="{32CF0061-091B-4601-9060-1821631D6AE1}" dt="2024-04-18T15:10:46.850" v="1142"/>
        <pc:sldMkLst>
          <pc:docMk/>
          <pc:sldMk cId="3137145545" sldId="524"/>
        </pc:sldMkLst>
      </pc:sldChg>
      <pc:sldChg chg="replTag delTag">
        <pc:chgData name="Rhea Suarez, MPH, CHES®" userId="d7b81ad1-5e88-443e-b1a8-797ac5149395" providerId="ADAL" clId="{32CF0061-091B-4601-9060-1821631D6AE1}" dt="2024-04-05T12:25:12.401" v="183"/>
        <pc:sldMkLst>
          <pc:docMk/>
          <pc:sldMk cId="4015328951" sldId="525"/>
        </pc:sldMkLst>
      </pc:sldChg>
      <pc:sldChg chg="replTag delTag">
        <pc:chgData name="Rhea Suarez, MPH, CHES®" userId="d7b81ad1-5e88-443e-b1a8-797ac5149395" providerId="ADAL" clId="{32CF0061-091B-4601-9060-1821631D6AE1}" dt="2024-04-18T15:10:46.618" v="1140"/>
        <pc:sldMkLst>
          <pc:docMk/>
          <pc:sldMk cId="3832473724" sldId="526"/>
        </pc:sldMkLst>
      </pc:sldChg>
      <pc:sldChg chg="replTag delTag modCm modNotesTx">
        <pc:chgData name="Rhea Suarez, MPH, CHES®" userId="d7b81ad1-5e88-443e-b1a8-797ac5149395" providerId="ADAL" clId="{32CF0061-091B-4601-9060-1821631D6AE1}" dt="2024-04-18T16:44:56.185" v="1201"/>
        <pc:sldMkLst>
          <pc:docMk/>
          <pc:sldMk cId="2586301070" sldId="527"/>
        </pc:sldMkLst>
      </pc:sldChg>
      <pc:sldChg chg="replTag delTag">
        <pc:chgData name="Rhea Suarez, MPH, CHES®" userId="d7b81ad1-5e88-443e-b1a8-797ac5149395" providerId="ADAL" clId="{32CF0061-091B-4601-9060-1821631D6AE1}" dt="2024-04-18T15:10:46.397" v="1138"/>
        <pc:sldMkLst>
          <pc:docMk/>
          <pc:sldMk cId="507006965" sldId="528"/>
        </pc:sldMkLst>
      </pc:sldChg>
      <pc:sldChg chg="replTag delTag modNotesTx">
        <pc:chgData name="Rhea Suarez, MPH, CHES®" userId="d7b81ad1-5e88-443e-b1a8-797ac5149395" providerId="ADAL" clId="{32CF0061-091B-4601-9060-1821631D6AE1}" dt="2024-04-18T15:10:45.165" v="1130"/>
        <pc:sldMkLst>
          <pc:docMk/>
          <pc:sldMk cId="2332513828" sldId="529"/>
        </pc:sldMkLst>
      </pc:sldChg>
      <pc:sldChg chg="replTag delTag modNotesTx">
        <pc:chgData name="Rhea Suarez, MPH, CHES®" userId="d7b81ad1-5e88-443e-b1a8-797ac5149395" providerId="ADAL" clId="{32CF0061-091B-4601-9060-1821631D6AE1}" dt="2024-04-05T12:25:11.814" v="181"/>
        <pc:sldMkLst>
          <pc:docMk/>
          <pc:sldMk cId="786549672" sldId="530"/>
        </pc:sldMkLst>
      </pc:sldChg>
      <pc:sldChg chg="modSp mod replTag delTag">
        <pc:chgData name="Rhea Suarez, MPH, CHES®" userId="d7b81ad1-5e88-443e-b1a8-797ac5149395" providerId="ADAL" clId="{32CF0061-091B-4601-9060-1821631D6AE1}" dt="2024-04-18T16:44:58.496" v="1203"/>
        <pc:sldMkLst>
          <pc:docMk/>
          <pc:sldMk cId="3016084040" sldId="531"/>
        </pc:sldMkLst>
      </pc:sldChg>
      <pc:sldChg chg="add replTag delTag">
        <pc:chgData name="Rhea Suarez, MPH, CHES®" userId="d7b81ad1-5e88-443e-b1a8-797ac5149395" providerId="ADAL" clId="{32CF0061-091B-4601-9060-1821631D6AE1}" dt="2024-04-23T17:02:18.474" v="1257"/>
        <pc:sldMkLst>
          <pc:docMk/>
          <pc:sldMk cId="1065813323" sldId="532"/>
        </pc:sldMkLst>
      </pc:sldChg>
      <pc:sldChg chg="modSp del mod replTag delTag">
        <pc:chgData name="Rhea Suarez, MPH, CHES®" userId="d7b81ad1-5e88-443e-b1a8-797ac5149395" providerId="ADAL" clId="{32CF0061-091B-4601-9060-1821631D6AE1}" dt="2024-04-23T17:02:08.508" v="1250" actId="2696"/>
        <pc:sldMkLst>
          <pc:docMk/>
          <pc:sldMk cId="2291681451" sldId="532"/>
        </pc:sldMkLst>
      </pc:sldChg>
      <pc:sldChg chg="replTag delTag delCm modCm">
        <pc:chgData name="Rhea Suarez, MPH, CHES®" userId="d7b81ad1-5e88-443e-b1a8-797ac5149395" providerId="ADAL" clId="{32CF0061-091B-4601-9060-1821631D6AE1}" dt="2024-04-18T16:45:13.701" v="1217"/>
        <pc:sldMkLst>
          <pc:docMk/>
          <pc:sldMk cId="237458619" sldId="533"/>
        </pc:sldMkLst>
      </pc:sldChg>
      <pc:sldChg chg="addSp delSp modSp mod replTag delTag modNotesTx">
        <pc:chgData name="Rhea Suarez, MPH, CHES®" userId="d7b81ad1-5e88-443e-b1a8-797ac5149395" providerId="ADAL" clId="{32CF0061-091B-4601-9060-1821631D6AE1}" dt="2024-04-18T16:45:02.681" v="1205"/>
        <pc:sldMkLst>
          <pc:docMk/>
          <pc:sldMk cId="311730137" sldId="534"/>
        </pc:sldMkLst>
      </pc:sldChg>
      <pc:sldChg chg="addSp delSp modSp new mod replTag delTag modNotesTx">
        <pc:chgData name="Rhea Suarez, MPH, CHES®" userId="d7b81ad1-5e88-443e-b1a8-797ac5149395" providerId="ADAL" clId="{32CF0061-091B-4601-9060-1821631D6AE1}" dt="2024-04-18T16:46:20.104" v="1235"/>
        <pc:sldMkLst>
          <pc:docMk/>
          <pc:sldMk cId="3670851726" sldId="535"/>
        </pc:sldMkLst>
      </pc:sldChg>
      <pc:sldChg chg="addSp delSp modSp new del mod replTag delTag">
        <pc:chgData name="Rhea Suarez, MPH, CHES®" userId="d7b81ad1-5e88-443e-b1a8-797ac5149395" providerId="ADAL" clId="{32CF0061-091B-4601-9060-1821631D6AE1}" dt="2024-04-18T15:02:55.447" v="822" actId="47"/>
        <pc:sldMkLst>
          <pc:docMk/>
          <pc:sldMk cId="544757581" sldId="536"/>
        </pc:sldMkLst>
      </pc:sldChg>
    </pc:docChg>
  </pc:docChgLst>
  <pc:docChgLst>
    <pc:chgData name="Sana Siddique, CHES ®" userId="S::ssiddique@kidneyfund.org::7d444842-0b67-4ca5-a220-7a49a0a29b85" providerId="AD" clId="Web-{9BD82C70-D1F1-964F-C944-D09A3273404C}"/>
    <pc:docChg chg="modSld">
      <pc:chgData name="Sana Siddique, CHES ®" userId="S::ssiddique@kidneyfund.org::7d444842-0b67-4ca5-a220-7a49a0a29b85" providerId="AD" clId="Web-{9BD82C70-D1F1-964F-C944-D09A3273404C}" dt="2024-04-18T15:33:02.785" v="2" actId="20577"/>
      <pc:docMkLst>
        <pc:docMk/>
      </pc:docMkLst>
      <pc:sldChg chg="delCm">
        <pc:chgData name="Sana Siddique, CHES ®" userId="S::ssiddique@kidneyfund.org::7d444842-0b67-4ca5-a220-7a49a0a29b85" providerId="AD" clId="Web-{9BD82C70-D1F1-964F-C944-D09A3273404C}" dt="2024-04-18T15:32:39.409" v="0"/>
        <pc:sldMkLst>
          <pc:docMk/>
          <pc:sldMk cId="552261269" sldId="409"/>
        </pc:sldMkLst>
      </pc:sldChg>
      <pc:sldChg chg="modSp">
        <pc:chgData name="Sana Siddique, CHES ®" userId="S::ssiddique@kidneyfund.org::7d444842-0b67-4ca5-a220-7a49a0a29b85" providerId="AD" clId="Web-{9BD82C70-D1F1-964F-C944-D09A3273404C}" dt="2024-04-18T15:33:02.785" v="2" actId="20577"/>
        <pc:sldMkLst>
          <pc:docMk/>
          <pc:sldMk cId="2586301070" sldId="527"/>
        </pc:sldMkLst>
      </pc:sldChg>
    </pc:docChg>
  </pc:docChgLst>
  <pc:docChgLst>
    <pc:chgData name="Ryan Woolley, MSPH, RDN" userId="2ed87364-7aed-494e-b569-084892f14d42" providerId="ADAL" clId="{2A44BE0D-18CD-4395-8DBC-D2AAFF030B1B}"/>
    <pc:docChg chg="undo custSel modSld">
      <pc:chgData name="Ryan Woolley, MSPH, RDN" userId="2ed87364-7aed-494e-b569-084892f14d42" providerId="ADAL" clId="{2A44BE0D-18CD-4395-8DBC-D2AAFF030B1B}" dt="2024-04-23T22:06:47.897" v="3" actId="21"/>
      <pc:docMkLst>
        <pc:docMk/>
      </pc:docMkLst>
      <pc:sldChg chg="addSp delSp modSp mod">
        <pc:chgData name="Ryan Woolley, MSPH, RDN" userId="2ed87364-7aed-494e-b569-084892f14d42" providerId="ADAL" clId="{2A44BE0D-18CD-4395-8DBC-D2AAFF030B1B}" dt="2024-04-23T22:06:47.897" v="3" actId="21"/>
        <pc:sldMkLst>
          <pc:docMk/>
          <pc:sldMk cId="3635852206" sldId="515"/>
        </pc:sldMkLst>
      </pc:sldChg>
    </pc:docChg>
  </pc:docChgLst>
  <pc:docChgLst>
    <pc:chgData name="Sana Siddique, CHES ®" userId="S::ssiddique@kidneyfund.org::7d444842-0b67-4ca5-a220-7a49a0a29b85" providerId="AD" clId="Web-{D2BC933E-CDA0-2A61-E71C-22EC21AEC30C}"/>
    <pc:docChg chg="modSld">
      <pc:chgData name="Sana Siddique, CHES ®" userId="S::ssiddique@kidneyfund.org::7d444842-0b67-4ca5-a220-7a49a0a29b85" providerId="AD" clId="Web-{D2BC933E-CDA0-2A61-E71C-22EC21AEC30C}" dt="2024-04-22T15:35:02.609" v="110" actId="20577"/>
      <pc:docMkLst>
        <pc:docMk/>
      </pc:docMkLst>
      <pc:sldChg chg="modSp">
        <pc:chgData name="Sana Siddique, CHES ®" userId="S::ssiddique@kidneyfund.org::7d444842-0b67-4ca5-a220-7a49a0a29b85" providerId="AD" clId="Web-{D2BC933E-CDA0-2A61-E71C-22EC21AEC30C}" dt="2024-04-22T15:35:02.609" v="110" actId="20577"/>
        <pc:sldMkLst>
          <pc:docMk/>
          <pc:sldMk cId="552261269" sldId="409"/>
        </pc:sldMkLst>
      </pc:sldChg>
      <pc:sldChg chg="modSp">
        <pc:chgData name="Sana Siddique, CHES ®" userId="S::ssiddique@kidneyfund.org::7d444842-0b67-4ca5-a220-7a49a0a29b85" providerId="AD" clId="Web-{D2BC933E-CDA0-2A61-E71C-22EC21AEC30C}" dt="2024-04-22T15:34:48.139" v="101" actId="20577"/>
        <pc:sldMkLst>
          <pc:docMk/>
          <pc:sldMk cId="2277626351" sldId="410"/>
        </pc:sldMkLst>
      </pc:sldChg>
      <pc:sldChg chg="modSp">
        <pc:chgData name="Sana Siddique, CHES ®" userId="S::ssiddique@kidneyfund.org::7d444842-0b67-4ca5-a220-7a49a0a29b85" providerId="AD" clId="Web-{D2BC933E-CDA0-2A61-E71C-22EC21AEC30C}" dt="2024-04-22T15:28:42.960" v="21" actId="20577"/>
        <pc:sldMkLst>
          <pc:docMk/>
          <pc:sldMk cId="3055192166" sldId="458"/>
        </pc:sldMkLst>
      </pc:sldChg>
      <pc:sldChg chg="modSp">
        <pc:chgData name="Sana Siddique, CHES ®" userId="S::ssiddique@kidneyfund.org::7d444842-0b67-4ca5-a220-7a49a0a29b85" providerId="AD" clId="Web-{D2BC933E-CDA0-2A61-E71C-22EC21AEC30C}" dt="2024-04-22T15:34:00.920" v="84" actId="14100"/>
        <pc:sldMkLst>
          <pc:docMk/>
          <pc:sldMk cId="1081207275" sldId="511"/>
        </pc:sldMkLst>
      </pc:sldChg>
      <pc:sldChg chg="modSp">
        <pc:chgData name="Sana Siddique, CHES ®" userId="S::ssiddique@kidneyfund.org::7d444842-0b67-4ca5-a220-7a49a0a29b85" providerId="AD" clId="Web-{D2BC933E-CDA0-2A61-E71C-22EC21AEC30C}" dt="2024-04-22T15:33:15.013" v="70" actId="20577"/>
        <pc:sldMkLst>
          <pc:docMk/>
          <pc:sldMk cId="4128038935" sldId="512"/>
        </pc:sldMkLst>
      </pc:sldChg>
      <pc:sldChg chg="modSp">
        <pc:chgData name="Sana Siddique, CHES ®" userId="S::ssiddique@kidneyfund.org::7d444842-0b67-4ca5-a220-7a49a0a29b85" providerId="AD" clId="Web-{D2BC933E-CDA0-2A61-E71C-22EC21AEC30C}" dt="2024-04-22T15:33:29.544" v="75" actId="20577"/>
        <pc:sldMkLst>
          <pc:docMk/>
          <pc:sldMk cId="3614379057" sldId="513"/>
        </pc:sldMkLst>
      </pc:sldChg>
      <pc:sldChg chg="modSp">
        <pc:chgData name="Sana Siddique, CHES ®" userId="S::ssiddique@kidneyfund.org::7d444842-0b67-4ca5-a220-7a49a0a29b85" providerId="AD" clId="Web-{D2BC933E-CDA0-2A61-E71C-22EC21AEC30C}" dt="2024-04-22T15:30:23.540" v="44" actId="20577"/>
        <pc:sldMkLst>
          <pc:docMk/>
          <pc:sldMk cId="2970935416" sldId="514"/>
        </pc:sldMkLst>
      </pc:sldChg>
      <pc:sldChg chg="modSp">
        <pc:chgData name="Sana Siddique, CHES ®" userId="S::ssiddique@kidneyfund.org::7d444842-0b67-4ca5-a220-7a49a0a29b85" providerId="AD" clId="Web-{D2BC933E-CDA0-2A61-E71C-22EC21AEC30C}" dt="2024-04-22T15:32:02.621" v="56" actId="20577"/>
        <pc:sldMkLst>
          <pc:docMk/>
          <pc:sldMk cId="3635852206" sldId="515"/>
        </pc:sldMkLst>
      </pc:sldChg>
      <pc:sldChg chg="modSp">
        <pc:chgData name="Sana Siddique, CHES ®" userId="S::ssiddique@kidneyfund.org::7d444842-0b67-4ca5-a220-7a49a0a29b85" providerId="AD" clId="Web-{D2BC933E-CDA0-2A61-E71C-22EC21AEC30C}" dt="2024-04-22T15:28:54.476" v="25" actId="20577"/>
        <pc:sldMkLst>
          <pc:docMk/>
          <pc:sldMk cId="3346025217" sldId="517"/>
        </pc:sldMkLst>
      </pc:sldChg>
      <pc:sldChg chg="modSp">
        <pc:chgData name="Sana Siddique, CHES ®" userId="S::ssiddique@kidneyfund.org::7d444842-0b67-4ca5-a220-7a49a0a29b85" providerId="AD" clId="Web-{D2BC933E-CDA0-2A61-E71C-22EC21AEC30C}" dt="2024-04-22T15:32:29.684" v="58" actId="20577"/>
        <pc:sldMkLst>
          <pc:docMk/>
          <pc:sldMk cId="70668200" sldId="518"/>
        </pc:sldMkLst>
      </pc:sldChg>
      <pc:sldChg chg="modSp">
        <pc:chgData name="Sana Siddique, CHES ®" userId="S::ssiddique@kidneyfund.org::7d444842-0b67-4ca5-a220-7a49a0a29b85" providerId="AD" clId="Web-{D2BC933E-CDA0-2A61-E71C-22EC21AEC30C}" dt="2024-04-22T15:34:35.155" v="93" actId="20577"/>
        <pc:sldMkLst>
          <pc:docMk/>
          <pc:sldMk cId="2561151482" sldId="520"/>
        </pc:sldMkLst>
      </pc:sldChg>
      <pc:sldChg chg="modSp">
        <pc:chgData name="Sana Siddique, CHES ®" userId="S::ssiddique@kidneyfund.org::7d444842-0b67-4ca5-a220-7a49a0a29b85" providerId="AD" clId="Web-{D2BC933E-CDA0-2A61-E71C-22EC21AEC30C}" dt="2024-04-22T15:32:57.637" v="65" actId="1076"/>
        <pc:sldMkLst>
          <pc:docMk/>
          <pc:sldMk cId="4212251278" sldId="521"/>
        </pc:sldMkLst>
      </pc:sldChg>
      <pc:sldChg chg="modSp">
        <pc:chgData name="Sana Siddique, CHES ®" userId="S::ssiddique@kidneyfund.org::7d444842-0b67-4ca5-a220-7a49a0a29b85" providerId="AD" clId="Web-{D2BC933E-CDA0-2A61-E71C-22EC21AEC30C}" dt="2024-04-22T15:29:07.054" v="30" actId="20577"/>
        <pc:sldMkLst>
          <pc:docMk/>
          <pc:sldMk cId="42242624" sldId="522"/>
        </pc:sldMkLst>
      </pc:sldChg>
      <pc:sldChg chg="modSp">
        <pc:chgData name="Sana Siddique, CHES ®" userId="S::ssiddique@kidneyfund.org::7d444842-0b67-4ca5-a220-7a49a0a29b85" providerId="AD" clId="Web-{D2BC933E-CDA0-2A61-E71C-22EC21AEC30C}" dt="2024-04-22T15:28:04.741" v="15" actId="20577"/>
        <pc:sldMkLst>
          <pc:docMk/>
          <pc:sldMk cId="3137145545" sldId="524"/>
        </pc:sldMkLst>
      </pc:sldChg>
      <pc:sldChg chg="modSp">
        <pc:chgData name="Sana Siddique, CHES ®" userId="S::ssiddique@kidneyfund.org::7d444842-0b67-4ca5-a220-7a49a0a29b85" providerId="AD" clId="Web-{D2BC933E-CDA0-2A61-E71C-22EC21AEC30C}" dt="2024-04-22T15:27:53.444" v="13" actId="20577"/>
        <pc:sldMkLst>
          <pc:docMk/>
          <pc:sldMk cId="4015328951" sldId="525"/>
        </pc:sldMkLst>
      </pc:sldChg>
      <pc:sldChg chg="modSp">
        <pc:chgData name="Sana Siddique, CHES ®" userId="S::ssiddique@kidneyfund.org::7d444842-0b67-4ca5-a220-7a49a0a29b85" providerId="AD" clId="Web-{D2BC933E-CDA0-2A61-E71C-22EC21AEC30C}" dt="2024-04-22T15:28:35.304" v="19" actId="20577"/>
        <pc:sldMkLst>
          <pc:docMk/>
          <pc:sldMk cId="3832473724" sldId="526"/>
        </pc:sldMkLst>
      </pc:sldChg>
      <pc:sldChg chg="modSp">
        <pc:chgData name="Sana Siddique, CHES ®" userId="S::ssiddique@kidneyfund.org::7d444842-0b67-4ca5-a220-7a49a0a29b85" providerId="AD" clId="Web-{D2BC933E-CDA0-2A61-E71C-22EC21AEC30C}" dt="2024-04-22T15:26:51.911" v="4" actId="20577"/>
        <pc:sldMkLst>
          <pc:docMk/>
          <pc:sldMk cId="2586301070" sldId="527"/>
        </pc:sldMkLst>
      </pc:sldChg>
      <pc:sldChg chg="modSp">
        <pc:chgData name="Sana Siddique, CHES ®" userId="S::ssiddique@kidneyfund.org::7d444842-0b67-4ca5-a220-7a49a0a29b85" providerId="AD" clId="Web-{D2BC933E-CDA0-2A61-E71C-22EC21AEC30C}" dt="2024-04-22T15:28:29.288" v="17" actId="20577"/>
        <pc:sldMkLst>
          <pc:docMk/>
          <pc:sldMk cId="507006965" sldId="528"/>
        </pc:sldMkLst>
      </pc:sldChg>
      <pc:sldChg chg="modSp">
        <pc:chgData name="Sana Siddique, CHES ®" userId="S::ssiddique@kidneyfund.org::7d444842-0b67-4ca5-a220-7a49a0a29b85" providerId="AD" clId="Web-{D2BC933E-CDA0-2A61-E71C-22EC21AEC30C}" dt="2024-04-22T15:30:10.524" v="40" actId="20577"/>
        <pc:sldMkLst>
          <pc:docMk/>
          <pc:sldMk cId="2332513828" sldId="529"/>
        </pc:sldMkLst>
      </pc:sldChg>
      <pc:sldChg chg="modSp">
        <pc:chgData name="Sana Siddique, CHES ®" userId="S::ssiddique@kidneyfund.org::7d444842-0b67-4ca5-a220-7a49a0a29b85" providerId="AD" clId="Web-{D2BC933E-CDA0-2A61-E71C-22EC21AEC30C}" dt="2024-04-22T15:27:45.209" v="12" actId="20577"/>
        <pc:sldMkLst>
          <pc:docMk/>
          <pc:sldMk cId="786549672" sldId="530"/>
        </pc:sldMkLst>
      </pc:sldChg>
    </pc:docChg>
  </pc:docChgLst>
  <pc:docChgLst>
    <pc:chgData name="Sana Siddique, CHES ®" userId="S::ssiddique@kidneyfund.org::7d444842-0b67-4ca5-a220-7a49a0a29b85" providerId="AD" clId="Web-{D98E4B39-E01F-8576-9C44-E4602522A16D}"/>
    <pc:docChg chg="addSld modSld">
      <pc:chgData name="Sana Siddique, CHES ®" userId="S::ssiddique@kidneyfund.org::7d444842-0b67-4ca5-a220-7a49a0a29b85" providerId="AD" clId="Web-{D98E4B39-E01F-8576-9C44-E4602522A16D}" dt="2024-11-14T17:19:41.360" v="83" actId="20577"/>
      <pc:docMkLst>
        <pc:docMk/>
      </pc:docMkLst>
      <pc:sldChg chg="modSp">
        <pc:chgData name="Sana Siddique, CHES ®" userId="S::ssiddique@kidneyfund.org::7d444842-0b67-4ca5-a220-7a49a0a29b85" providerId="AD" clId="Web-{D98E4B39-E01F-8576-9C44-E4602522A16D}" dt="2024-11-14T17:04:13.555" v="3" actId="20577"/>
        <pc:sldMkLst>
          <pc:docMk/>
          <pc:sldMk cId="1107908078" sldId="314"/>
        </pc:sldMkLst>
      </pc:sldChg>
      <pc:sldChg chg="addSp modSp">
        <pc:chgData name="Sana Siddique, CHES ®" userId="S::ssiddique@kidneyfund.org::7d444842-0b67-4ca5-a220-7a49a0a29b85" providerId="AD" clId="Web-{D98E4B39-E01F-8576-9C44-E4602522A16D}" dt="2024-11-14T17:11:05.923" v="68" actId="20577"/>
        <pc:sldMkLst>
          <pc:docMk/>
          <pc:sldMk cId="1393370339" sldId="557"/>
        </pc:sldMkLst>
        <pc:spChg chg="mod">
          <ac:chgData name="Sana Siddique, CHES ®" userId="S::ssiddique@kidneyfund.org::7d444842-0b67-4ca5-a220-7a49a0a29b85" providerId="AD" clId="Web-{D98E4B39-E01F-8576-9C44-E4602522A16D}" dt="2024-11-14T17:11:05.923" v="68" actId="20577"/>
          <ac:spMkLst>
            <pc:docMk/>
            <pc:sldMk cId="1393370339" sldId="557"/>
            <ac:spMk id="3" creationId="{013FF4B1-E97F-403B-8800-17FA686470AA}"/>
          </ac:spMkLst>
        </pc:spChg>
        <pc:spChg chg="add">
          <ac:chgData name="Sana Siddique, CHES ®" userId="S::ssiddique@kidneyfund.org::7d444842-0b67-4ca5-a220-7a49a0a29b85" providerId="AD" clId="Web-{D98E4B39-E01F-8576-9C44-E4602522A16D}" dt="2024-11-14T17:08:54.399" v="27"/>
          <ac:spMkLst>
            <pc:docMk/>
            <pc:sldMk cId="1393370339" sldId="557"/>
            <ac:spMk id="4" creationId="{736551AE-EBDC-BD06-5B7D-5974E7E9921F}"/>
          </ac:spMkLst>
        </pc:spChg>
        <pc:spChg chg="add">
          <ac:chgData name="Sana Siddique, CHES ®" userId="S::ssiddique@kidneyfund.org::7d444842-0b67-4ca5-a220-7a49a0a29b85" providerId="AD" clId="Web-{D98E4B39-E01F-8576-9C44-E4602522A16D}" dt="2024-11-14T17:09:19.323" v="48"/>
          <ac:spMkLst>
            <pc:docMk/>
            <pc:sldMk cId="1393370339" sldId="557"/>
            <ac:spMk id="6" creationId="{093E5126-25FF-76E6-0EF8-4CD203DCB81B}"/>
          </ac:spMkLst>
        </pc:spChg>
        <pc:spChg chg="add">
          <ac:chgData name="Sana Siddique, CHES ®" userId="S::ssiddique@kidneyfund.org::7d444842-0b67-4ca5-a220-7a49a0a29b85" providerId="AD" clId="Web-{D98E4B39-E01F-8576-9C44-E4602522A16D}" dt="2024-11-14T17:09:29.198" v="49"/>
          <ac:spMkLst>
            <pc:docMk/>
            <pc:sldMk cId="1393370339" sldId="557"/>
            <ac:spMk id="8" creationId="{0374D6AD-A688-3569-6727-C2203F0EEEB4}"/>
          </ac:spMkLst>
        </pc:spChg>
      </pc:sldChg>
      <pc:sldChg chg="modSp">
        <pc:chgData name="Sana Siddique, CHES ®" userId="S::ssiddique@kidneyfund.org::7d444842-0b67-4ca5-a220-7a49a0a29b85" providerId="AD" clId="Web-{D98E4B39-E01F-8576-9C44-E4602522A16D}" dt="2024-11-14T17:01:51.625" v="1" actId="20577"/>
        <pc:sldMkLst>
          <pc:docMk/>
          <pc:sldMk cId="17801193" sldId="561"/>
        </pc:sldMkLst>
      </pc:sldChg>
      <pc:sldChg chg="delSp add">
        <pc:chgData name="Sana Siddique, CHES ®" userId="S::ssiddique@kidneyfund.org::7d444842-0b67-4ca5-a220-7a49a0a29b85" providerId="AD" clId="Web-{D98E4B39-E01F-8576-9C44-E4602522A16D}" dt="2024-11-14T17:07:45.583" v="19"/>
        <pc:sldMkLst>
          <pc:docMk/>
          <pc:sldMk cId="3783988604" sldId="567"/>
        </pc:sldMkLst>
      </pc:sldChg>
      <pc:sldChg chg="delSp add">
        <pc:chgData name="Sana Siddique, CHES ®" userId="S::ssiddique@kidneyfund.org::7d444842-0b67-4ca5-a220-7a49a0a29b85" providerId="AD" clId="Web-{D98E4B39-E01F-8576-9C44-E4602522A16D}" dt="2024-11-14T17:11:47.161" v="69"/>
        <pc:sldMkLst>
          <pc:docMk/>
          <pc:sldMk cId="1953622398" sldId="568"/>
        </pc:sldMkLst>
      </pc:sldChg>
      <pc:sldChg chg="delSp add">
        <pc:chgData name="Sana Siddique, CHES ®" userId="S::ssiddique@kidneyfund.org::7d444842-0b67-4ca5-a220-7a49a0a29b85" providerId="AD" clId="Web-{D98E4B39-E01F-8576-9C44-E4602522A16D}" dt="2024-11-14T17:12:02.084" v="70"/>
        <pc:sldMkLst>
          <pc:docMk/>
          <pc:sldMk cId="3640472362" sldId="569"/>
        </pc:sldMkLst>
      </pc:sldChg>
      <pc:sldChg chg="delSp add">
        <pc:chgData name="Sana Siddique, CHES ®" userId="S::ssiddique@kidneyfund.org::7d444842-0b67-4ca5-a220-7a49a0a29b85" providerId="AD" clId="Web-{D98E4B39-E01F-8576-9C44-E4602522A16D}" dt="2024-11-14T17:12:05.865" v="71"/>
        <pc:sldMkLst>
          <pc:docMk/>
          <pc:sldMk cId="2548132774" sldId="570"/>
        </pc:sldMkLst>
      </pc:sldChg>
      <pc:sldChg chg="delSp add">
        <pc:chgData name="Sana Siddique, CHES ®" userId="S::ssiddique@kidneyfund.org::7d444842-0b67-4ca5-a220-7a49a0a29b85" providerId="AD" clId="Web-{D98E4B39-E01F-8576-9C44-E4602522A16D}" dt="2024-11-14T17:12:37.086" v="72"/>
        <pc:sldMkLst>
          <pc:docMk/>
          <pc:sldMk cId="4173522245" sldId="571"/>
        </pc:sldMkLst>
      </pc:sldChg>
      <pc:sldChg chg="delSp add">
        <pc:chgData name="Sana Siddique, CHES ®" userId="S::ssiddique@kidneyfund.org::7d444842-0b67-4ca5-a220-7a49a0a29b85" providerId="AD" clId="Web-{D98E4B39-E01F-8576-9C44-E4602522A16D}" dt="2024-11-14T17:12:43.367" v="73"/>
        <pc:sldMkLst>
          <pc:docMk/>
          <pc:sldMk cId="213945922" sldId="572"/>
        </pc:sldMkLst>
      </pc:sldChg>
      <pc:sldChg chg="delSp add">
        <pc:chgData name="Sana Siddique, CHES ®" userId="S::ssiddique@kidneyfund.org::7d444842-0b67-4ca5-a220-7a49a0a29b85" providerId="AD" clId="Web-{D98E4B39-E01F-8576-9C44-E4602522A16D}" dt="2024-11-14T17:12:51.040" v="74"/>
        <pc:sldMkLst>
          <pc:docMk/>
          <pc:sldMk cId="195754307" sldId="573"/>
        </pc:sldMkLst>
      </pc:sldChg>
      <pc:sldChg chg="delSp add">
        <pc:chgData name="Sana Siddique, CHES ®" userId="S::ssiddique@kidneyfund.org::7d444842-0b67-4ca5-a220-7a49a0a29b85" providerId="AD" clId="Web-{D98E4B39-E01F-8576-9C44-E4602522A16D}" dt="2024-11-14T17:13:34.527" v="75"/>
        <pc:sldMkLst>
          <pc:docMk/>
          <pc:sldMk cId="901260847" sldId="574"/>
        </pc:sldMkLst>
      </pc:sldChg>
      <pc:sldChg chg="delSp add">
        <pc:chgData name="Sana Siddique, CHES ®" userId="S::ssiddique@kidneyfund.org::7d444842-0b67-4ca5-a220-7a49a0a29b85" providerId="AD" clId="Web-{D98E4B39-E01F-8576-9C44-E4602522A16D}" dt="2024-11-14T17:13:44.933" v="76"/>
        <pc:sldMkLst>
          <pc:docMk/>
          <pc:sldMk cId="3602747119" sldId="575"/>
        </pc:sldMkLst>
      </pc:sldChg>
      <pc:sldChg chg="delSp add">
        <pc:chgData name="Sana Siddique, CHES ®" userId="S::ssiddique@kidneyfund.org::7d444842-0b67-4ca5-a220-7a49a0a29b85" providerId="AD" clId="Web-{D98E4B39-E01F-8576-9C44-E4602522A16D}" dt="2024-11-14T17:13:50.418" v="77"/>
        <pc:sldMkLst>
          <pc:docMk/>
          <pc:sldMk cId="3371116582" sldId="576"/>
        </pc:sldMkLst>
      </pc:sldChg>
      <pc:sldChg chg="delSp modSp add">
        <pc:chgData name="Sana Siddique, CHES ®" userId="S::ssiddique@kidneyfund.org::7d444842-0b67-4ca5-a220-7a49a0a29b85" providerId="AD" clId="Web-{D98E4B39-E01F-8576-9C44-E4602522A16D}" dt="2024-11-14T17:14:01.356" v="79" actId="20577"/>
        <pc:sldMkLst>
          <pc:docMk/>
          <pc:sldMk cId="3256959204" sldId="577"/>
        </pc:sldMkLst>
      </pc:sldChg>
      <pc:sldChg chg="delSp add">
        <pc:chgData name="Sana Siddique, CHES ®" userId="S::ssiddique@kidneyfund.org::7d444842-0b67-4ca5-a220-7a49a0a29b85" providerId="AD" clId="Web-{D98E4B39-E01F-8576-9C44-E4602522A16D}" dt="2024-11-14T17:16:34.240" v="81"/>
        <pc:sldMkLst>
          <pc:docMk/>
          <pc:sldMk cId="237874288" sldId="578"/>
        </pc:sldMkLst>
      </pc:sldChg>
      <pc:sldChg chg="delSp add">
        <pc:chgData name="Sana Siddique, CHES ®" userId="S::ssiddique@kidneyfund.org::7d444842-0b67-4ca5-a220-7a49a0a29b85" providerId="AD" clId="Web-{D98E4B39-E01F-8576-9C44-E4602522A16D}" dt="2024-11-14T17:14:58.391" v="80"/>
        <pc:sldMkLst>
          <pc:docMk/>
          <pc:sldMk cId="148541607" sldId="579"/>
        </pc:sldMkLst>
      </pc:sldChg>
      <pc:sldChg chg="add">
        <pc:chgData name="Sana Siddique, CHES ®" userId="S::ssiddique@kidneyfund.org::7d444842-0b67-4ca5-a220-7a49a0a29b85" providerId="AD" clId="Web-{D98E4B39-E01F-8576-9C44-E4602522A16D}" dt="2024-11-14T17:07:32.739" v="17"/>
        <pc:sldMkLst>
          <pc:docMk/>
          <pc:sldMk cId="1590849773" sldId="580"/>
        </pc:sldMkLst>
      </pc:sldChg>
      <pc:sldChg chg="modSp add">
        <pc:chgData name="Sana Siddique, CHES ®" userId="S::ssiddique@kidneyfund.org::7d444842-0b67-4ca5-a220-7a49a0a29b85" providerId="AD" clId="Web-{D98E4B39-E01F-8576-9C44-E4602522A16D}" dt="2024-11-14T17:19:41.360" v="83" actId="20577"/>
        <pc:sldMkLst>
          <pc:docMk/>
          <pc:sldMk cId="2384083173" sldId="581"/>
        </pc:sldMkLst>
      </pc:sldChg>
      <pc:sldMasterChg chg="addSldLayout">
        <pc:chgData name="Sana Siddique, CHES ®" userId="S::ssiddique@kidneyfund.org::7d444842-0b67-4ca5-a220-7a49a0a29b85" providerId="AD" clId="Web-{D98E4B39-E01F-8576-9C44-E4602522A16D}" dt="2024-11-14T17:07:32.754" v="18"/>
        <pc:sldMasterMkLst>
          <pc:docMk/>
          <pc:sldMasterMk cId="4047086508" sldId="2147483655"/>
        </pc:sldMasterMkLst>
        <pc:sldLayoutChg chg="add">
          <pc:chgData name="Sana Siddique, CHES ®" userId="S::ssiddique@kidneyfund.org::7d444842-0b67-4ca5-a220-7a49a0a29b85" providerId="AD" clId="Web-{D98E4B39-E01F-8576-9C44-E4602522A16D}" dt="2024-11-14T17:07:32.754" v="18"/>
          <pc:sldLayoutMkLst>
            <pc:docMk/>
            <pc:sldMasterMk cId="4047086508" sldId="2147483655"/>
            <pc:sldLayoutMk cId="4022451183" sldId="2147483672"/>
          </pc:sldLayoutMkLst>
        </pc:sldLayoutChg>
      </pc:sldMasterChg>
    </pc:docChg>
  </pc:docChgLst>
  <pc:docChgLst>
    <pc:chgData name="Sana Siddique, CHES ®" userId="S::ssiddique@kidneyfund.org::7d444842-0b67-4ca5-a220-7a49a0a29b85" providerId="AD" clId="Web-{F7079906-0392-C922-8790-8CEF95EF056E}"/>
    <pc:docChg chg="modSld">
      <pc:chgData name="Sana Siddique, CHES ®" userId="S::ssiddique@kidneyfund.org::7d444842-0b67-4ca5-a220-7a49a0a29b85" providerId="AD" clId="Web-{F7079906-0392-C922-8790-8CEF95EF056E}" dt="2024-04-05T13:30:45.391" v="17" actId="14100"/>
      <pc:docMkLst>
        <pc:docMk/>
      </pc:docMkLst>
      <pc:sldChg chg="modSp">
        <pc:chgData name="Sana Siddique, CHES ®" userId="S::ssiddique@kidneyfund.org::7d444842-0b67-4ca5-a220-7a49a0a29b85" providerId="AD" clId="Web-{F7079906-0392-C922-8790-8CEF95EF056E}" dt="2024-04-05T13:30:45.391" v="17" actId="14100"/>
        <pc:sldMkLst>
          <pc:docMk/>
          <pc:sldMk cId="3037651000" sldId="289"/>
        </pc:sldMkLst>
      </pc:sldChg>
    </pc:docChg>
  </pc:docChgLst>
  <pc:docChgLst>
    <pc:chgData name="Sana Siddique, CHES ®" userId="7d444842-0b67-4ca5-a220-7a49a0a29b85" providerId="ADAL" clId="{3FDE06BD-3C09-47AF-AA4C-EC3131005563}"/>
    <pc:docChg chg="undo redo custSel addSld delSld modSld addMainMaster delMainMaster">
      <pc:chgData name="Sana Siddique, CHES ®" userId="7d444842-0b67-4ca5-a220-7a49a0a29b85" providerId="ADAL" clId="{3FDE06BD-3C09-47AF-AA4C-EC3131005563}" dt="2024-11-19T18:59:48.668" v="1477" actId="20577"/>
      <pc:docMkLst>
        <pc:docMk/>
      </pc:docMkLst>
      <pc:sldChg chg="modSp mod">
        <pc:chgData name="Sana Siddique, CHES ®" userId="7d444842-0b67-4ca5-a220-7a49a0a29b85" providerId="ADAL" clId="{3FDE06BD-3C09-47AF-AA4C-EC3131005563}" dt="2024-11-07T18:37:16.950" v="11" actId="20577"/>
        <pc:sldMkLst>
          <pc:docMk/>
          <pc:sldMk cId="1577477630" sldId="257"/>
        </pc:sldMkLst>
      </pc:sldChg>
      <pc:sldChg chg="del">
        <pc:chgData name="Sana Siddique, CHES ®" userId="7d444842-0b67-4ca5-a220-7a49a0a29b85" providerId="ADAL" clId="{3FDE06BD-3C09-47AF-AA4C-EC3131005563}" dt="2024-11-07T19:52:21.288" v="960" actId="2696"/>
        <pc:sldMkLst>
          <pc:docMk/>
          <pc:sldMk cId="2692135794" sldId="258"/>
        </pc:sldMkLst>
      </pc:sldChg>
      <pc:sldChg chg="del">
        <pc:chgData name="Sana Siddique, CHES ®" userId="7d444842-0b67-4ca5-a220-7a49a0a29b85" providerId="ADAL" clId="{3FDE06BD-3C09-47AF-AA4C-EC3131005563}" dt="2024-11-07T19:52:21.288" v="960" actId="2696"/>
        <pc:sldMkLst>
          <pc:docMk/>
          <pc:sldMk cId="3783988604" sldId="260"/>
        </pc:sldMkLst>
      </pc:sldChg>
      <pc:sldChg chg="del">
        <pc:chgData name="Sana Siddique, CHES ®" userId="7d444842-0b67-4ca5-a220-7a49a0a29b85" providerId="ADAL" clId="{3FDE06BD-3C09-47AF-AA4C-EC3131005563}" dt="2024-11-07T19:52:21.288" v="960" actId="2696"/>
        <pc:sldMkLst>
          <pc:docMk/>
          <pc:sldMk cId="1953622398" sldId="261"/>
        </pc:sldMkLst>
      </pc:sldChg>
      <pc:sldChg chg="del">
        <pc:chgData name="Sana Siddique, CHES ®" userId="7d444842-0b67-4ca5-a220-7a49a0a29b85" providerId="ADAL" clId="{3FDE06BD-3C09-47AF-AA4C-EC3131005563}" dt="2024-11-07T19:52:21.288" v="960" actId="2696"/>
        <pc:sldMkLst>
          <pc:docMk/>
          <pc:sldMk cId="3472248441" sldId="262"/>
        </pc:sldMkLst>
      </pc:sldChg>
      <pc:sldChg chg="del">
        <pc:chgData name="Sana Siddique, CHES ®" userId="7d444842-0b67-4ca5-a220-7a49a0a29b85" providerId="ADAL" clId="{3FDE06BD-3C09-47AF-AA4C-EC3131005563}" dt="2024-11-07T19:52:21.288" v="960" actId="2696"/>
        <pc:sldMkLst>
          <pc:docMk/>
          <pc:sldMk cId="1554405501" sldId="263"/>
        </pc:sldMkLst>
      </pc:sldChg>
      <pc:sldChg chg="del">
        <pc:chgData name="Sana Siddique, CHES ®" userId="7d444842-0b67-4ca5-a220-7a49a0a29b85" providerId="ADAL" clId="{3FDE06BD-3C09-47AF-AA4C-EC3131005563}" dt="2024-11-07T19:52:21.288" v="960" actId="2696"/>
        <pc:sldMkLst>
          <pc:docMk/>
          <pc:sldMk cId="941023655" sldId="264"/>
        </pc:sldMkLst>
      </pc:sldChg>
      <pc:sldChg chg="del">
        <pc:chgData name="Sana Siddique, CHES ®" userId="7d444842-0b67-4ca5-a220-7a49a0a29b85" providerId="ADAL" clId="{3FDE06BD-3C09-47AF-AA4C-EC3131005563}" dt="2024-11-07T19:52:21.288" v="960" actId="2696"/>
        <pc:sldMkLst>
          <pc:docMk/>
          <pc:sldMk cId="2274287752" sldId="266"/>
        </pc:sldMkLst>
      </pc:sldChg>
      <pc:sldChg chg="del">
        <pc:chgData name="Sana Siddique, CHES ®" userId="7d444842-0b67-4ca5-a220-7a49a0a29b85" providerId="ADAL" clId="{3FDE06BD-3C09-47AF-AA4C-EC3131005563}" dt="2024-11-07T19:52:21.288" v="960" actId="2696"/>
        <pc:sldMkLst>
          <pc:docMk/>
          <pc:sldMk cId="575875303" sldId="267"/>
        </pc:sldMkLst>
      </pc:sldChg>
      <pc:sldChg chg="del">
        <pc:chgData name="Sana Siddique, CHES ®" userId="7d444842-0b67-4ca5-a220-7a49a0a29b85" providerId="ADAL" clId="{3FDE06BD-3C09-47AF-AA4C-EC3131005563}" dt="2024-11-07T19:52:21.288" v="960" actId="2696"/>
        <pc:sldMkLst>
          <pc:docMk/>
          <pc:sldMk cId="1764512103" sldId="268"/>
        </pc:sldMkLst>
      </pc:sldChg>
      <pc:sldChg chg="del">
        <pc:chgData name="Sana Siddique, CHES ®" userId="7d444842-0b67-4ca5-a220-7a49a0a29b85" providerId="ADAL" clId="{3FDE06BD-3C09-47AF-AA4C-EC3131005563}" dt="2024-11-07T19:52:21.288" v="960" actId="2696"/>
        <pc:sldMkLst>
          <pc:docMk/>
          <pc:sldMk cId="4056713506" sldId="270"/>
        </pc:sldMkLst>
      </pc:sldChg>
      <pc:sldChg chg="del">
        <pc:chgData name="Sana Siddique, CHES ®" userId="7d444842-0b67-4ca5-a220-7a49a0a29b85" providerId="ADAL" clId="{3FDE06BD-3C09-47AF-AA4C-EC3131005563}" dt="2024-11-07T19:52:21.288" v="960" actId="2696"/>
        <pc:sldMkLst>
          <pc:docMk/>
          <pc:sldMk cId="3487153241" sldId="272"/>
        </pc:sldMkLst>
      </pc:sldChg>
      <pc:sldChg chg="del">
        <pc:chgData name="Sana Siddique, CHES ®" userId="7d444842-0b67-4ca5-a220-7a49a0a29b85" providerId="ADAL" clId="{3FDE06BD-3C09-47AF-AA4C-EC3131005563}" dt="2024-11-07T19:52:21.288" v="960" actId="2696"/>
        <pc:sldMkLst>
          <pc:docMk/>
          <pc:sldMk cId="933029667" sldId="273"/>
        </pc:sldMkLst>
      </pc:sldChg>
      <pc:sldChg chg="del">
        <pc:chgData name="Sana Siddique, CHES ®" userId="7d444842-0b67-4ca5-a220-7a49a0a29b85" providerId="ADAL" clId="{3FDE06BD-3C09-47AF-AA4C-EC3131005563}" dt="2024-11-07T19:52:21.288" v="960" actId="2696"/>
        <pc:sldMkLst>
          <pc:docMk/>
          <pc:sldMk cId="1541896486" sldId="275"/>
        </pc:sldMkLst>
      </pc:sldChg>
      <pc:sldChg chg="del">
        <pc:chgData name="Sana Siddique, CHES ®" userId="7d444842-0b67-4ca5-a220-7a49a0a29b85" providerId="ADAL" clId="{3FDE06BD-3C09-47AF-AA4C-EC3131005563}" dt="2024-11-07T19:52:21.288" v="960" actId="2696"/>
        <pc:sldMkLst>
          <pc:docMk/>
          <pc:sldMk cId="393421652" sldId="276"/>
        </pc:sldMkLst>
      </pc:sldChg>
      <pc:sldChg chg="del">
        <pc:chgData name="Sana Siddique, CHES ®" userId="7d444842-0b67-4ca5-a220-7a49a0a29b85" providerId="ADAL" clId="{3FDE06BD-3C09-47AF-AA4C-EC3131005563}" dt="2024-11-07T19:52:21.288" v="960" actId="2696"/>
        <pc:sldMkLst>
          <pc:docMk/>
          <pc:sldMk cId="615051117" sldId="277"/>
        </pc:sldMkLst>
      </pc:sldChg>
      <pc:sldChg chg="modNotesTx">
        <pc:chgData name="Sana Siddique, CHES ®" userId="7d444842-0b67-4ca5-a220-7a49a0a29b85" providerId="ADAL" clId="{3FDE06BD-3C09-47AF-AA4C-EC3131005563}" dt="2024-11-19T18:59:48.668" v="1477" actId="20577"/>
        <pc:sldMkLst>
          <pc:docMk/>
          <pc:sldMk cId="46806721" sldId="281"/>
        </pc:sldMkLst>
      </pc:sldChg>
      <pc:sldChg chg="modSp add del mod addCm delCm">
        <pc:chgData name="Sana Siddique, CHES ®" userId="7d444842-0b67-4ca5-a220-7a49a0a29b85" providerId="ADAL" clId="{3FDE06BD-3C09-47AF-AA4C-EC3131005563}" dt="2024-11-15T16:31:06.266" v="1205"/>
        <pc:sldMkLst>
          <pc:docMk/>
          <pc:sldMk cId="2170051893" sldId="299"/>
        </pc:sldMkLst>
      </pc:sldChg>
      <pc:sldChg chg="addSp delSp modSp add del mod">
        <pc:chgData name="Sana Siddique, CHES ®" userId="7d444842-0b67-4ca5-a220-7a49a0a29b85" providerId="ADAL" clId="{3FDE06BD-3C09-47AF-AA4C-EC3131005563}" dt="2024-11-07T18:59:35.362" v="430" actId="1076"/>
        <pc:sldMkLst>
          <pc:docMk/>
          <pc:sldMk cId="1351869555" sldId="301"/>
        </pc:sldMkLst>
      </pc:sldChg>
      <pc:sldChg chg="modSp add del mod addCm delCm">
        <pc:chgData name="Sana Siddique, CHES ®" userId="7d444842-0b67-4ca5-a220-7a49a0a29b85" providerId="ADAL" clId="{3FDE06BD-3C09-47AF-AA4C-EC3131005563}" dt="2024-11-15T15:46:03.741" v="1200"/>
        <pc:sldMkLst>
          <pc:docMk/>
          <pc:sldMk cId="2727095374" sldId="302"/>
        </pc:sldMkLst>
      </pc:sldChg>
      <pc:sldChg chg="add del">
        <pc:chgData name="Sana Siddique, CHES ®" userId="7d444842-0b67-4ca5-a220-7a49a0a29b85" providerId="ADAL" clId="{3FDE06BD-3C09-47AF-AA4C-EC3131005563}" dt="2024-11-07T19:48:14.274" v="892" actId="2696"/>
        <pc:sldMkLst>
          <pc:docMk/>
          <pc:sldMk cId="3645893974" sldId="303"/>
        </pc:sldMkLst>
      </pc:sldChg>
      <pc:sldChg chg="add del">
        <pc:chgData name="Sana Siddique, CHES ®" userId="7d444842-0b67-4ca5-a220-7a49a0a29b85" providerId="ADAL" clId="{3FDE06BD-3C09-47AF-AA4C-EC3131005563}" dt="2024-11-07T20:14:23.534" v="1173" actId="2696"/>
        <pc:sldMkLst>
          <pc:docMk/>
          <pc:sldMk cId="3600041920" sldId="304"/>
        </pc:sldMkLst>
      </pc:sldChg>
      <pc:sldChg chg="modSp add del mod">
        <pc:chgData name="Sana Siddique, CHES ®" userId="7d444842-0b67-4ca5-a220-7a49a0a29b85" providerId="ADAL" clId="{3FDE06BD-3C09-47AF-AA4C-EC3131005563}" dt="2024-11-07T20:14:16.512" v="1172" actId="404"/>
        <pc:sldMkLst>
          <pc:docMk/>
          <pc:sldMk cId="1491915227" sldId="311"/>
        </pc:sldMkLst>
      </pc:sldChg>
      <pc:sldChg chg="modSp add del mod">
        <pc:chgData name="Sana Siddique, CHES ®" userId="7d444842-0b67-4ca5-a220-7a49a0a29b85" providerId="ADAL" clId="{3FDE06BD-3C09-47AF-AA4C-EC3131005563}" dt="2024-11-07T20:16:25.177" v="1179" actId="1076"/>
        <pc:sldMkLst>
          <pc:docMk/>
          <pc:sldMk cId="1799603262" sldId="313"/>
        </pc:sldMkLst>
      </pc:sldChg>
      <pc:sldChg chg="modSp add del mod">
        <pc:chgData name="Sana Siddique, CHES ®" userId="7d444842-0b67-4ca5-a220-7a49a0a29b85" providerId="ADAL" clId="{3FDE06BD-3C09-47AF-AA4C-EC3131005563}" dt="2024-11-07T19:06:07.282" v="522" actId="14100"/>
        <pc:sldMkLst>
          <pc:docMk/>
          <pc:sldMk cId="1107908078" sldId="314"/>
        </pc:sldMkLst>
      </pc:sldChg>
      <pc:sldChg chg="modSp mod">
        <pc:chgData name="Sana Siddique, CHES ®" userId="7d444842-0b67-4ca5-a220-7a49a0a29b85" providerId="ADAL" clId="{3FDE06BD-3C09-47AF-AA4C-EC3131005563}" dt="2024-11-07T18:50:43.784" v="384" actId="20577"/>
        <pc:sldMkLst>
          <pc:docMk/>
          <pc:sldMk cId="3857270054" sldId="315"/>
        </pc:sldMkLst>
      </pc:sldChg>
      <pc:sldChg chg="modSp add del mod">
        <pc:chgData name="Sana Siddique, CHES ®" userId="7d444842-0b67-4ca5-a220-7a49a0a29b85" providerId="ADAL" clId="{3FDE06BD-3C09-47AF-AA4C-EC3131005563}" dt="2024-11-07T20:13:57.419" v="1171" actId="20577"/>
        <pc:sldMkLst>
          <pc:docMk/>
          <pc:sldMk cId="3302789338" sldId="316"/>
        </pc:sldMkLst>
      </pc:sldChg>
      <pc:sldChg chg="modSp add del mod">
        <pc:chgData name="Sana Siddique, CHES ®" userId="7d444842-0b67-4ca5-a220-7a49a0a29b85" providerId="ADAL" clId="{3FDE06BD-3C09-47AF-AA4C-EC3131005563}" dt="2024-11-07T19:56:35.307" v="1163" actId="20577"/>
        <pc:sldMkLst>
          <pc:docMk/>
          <pc:sldMk cId="183580359" sldId="317"/>
        </pc:sldMkLst>
      </pc:sldChg>
      <pc:sldChg chg="modSp add del mod">
        <pc:chgData name="Sana Siddique, CHES ®" userId="7d444842-0b67-4ca5-a220-7a49a0a29b85" providerId="ADAL" clId="{3FDE06BD-3C09-47AF-AA4C-EC3131005563}" dt="2024-11-07T19:55:55.767" v="1155" actId="2696"/>
        <pc:sldMkLst>
          <pc:docMk/>
          <pc:sldMk cId="2679212950" sldId="318"/>
        </pc:sldMkLst>
      </pc:sldChg>
      <pc:sldChg chg="modSp mod">
        <pc:chgData name="Sana Siddique, CHES ®" userId="7d444842-0b67-4ca5-a220-7a49a0a29b85" providerId="ADAL" clId="{3FDE06BD-3C09-47AF-AA4C-EC3131005563}" dt="2024-11-07T19:54:09.086" v="1149" actId="20577"/>
        <pc:sldMkLst>
          <pc:docMk/>
          <pc:sldMk cId="460988592" sldId="319"/>
        </pc:sldMkLst>
      </pc:sldChg>
      <pc:sldChg chg="modSp add del mod">
        <pc:chgData name="Sana Siddique, CHES ®" userId="7d444842-0b67-4ca5-a220-7a49a0a29b85" providerId="ADAL" clId="{3FDE06BD-3C09-47AF-AA4C-EC3131005563}" dt="2024-11-07T20:16:29.657" v="1180" actId="1076"/>
        <pc:sldMkLst>
          <pc:docMk/>
          <pc:sldMk cId="411813982" sldId="320"/>
        </pc:sldMkLst>
      </pc:sldChg>
      <pc:sldChg chg="del">
        <pc:chgData name="Sana Siddique, CHES ®" userId="7d444842-0b67-4ca5-a220-7a49a0a29b85" providerId="ADAL" clId="{3FDE06BD-3C09-47AF-AA4C-EC3131005563}" dt="2024-11-07T19:52:21.288" v="960" actId="2696"/>
        <pc:sldMkLst>
          <pc:docMk/>
          <pc:sldMk cId="3039314776" sldId="321"/>
        </pc:sldMkLst>
      </pc:sldChg>
      <pc:sldChg chg="del">
        <pc:chgData name="Sana Siddique, CHES ®" userId="7d444842-0b67-4ca5-a220-7a49a0a29b85" providerId="ADAL" clId="{3FDE06BD-3C09-47AF-AA4C-EC3131005563}" dt="2024-11-07T19:52:21.288" v="960" actId="2696"/>
        <pc:sldMkLst>
          <pc:docMk/>
          <pc:sldMk cId="3958264872" sldId="322"/>
        </pc:sldMkLst>
      </pc:sldChg>
      <pc:sldChg chg="modSp add del mod">
        <pc:chgData name="Sana Siddique, CHES ®" userId="7d444842-0b67-4ca5-a220-7a49a0a29b85" providerId="ADAL" clId="{3FDE06BD-3C09-47AF-AA4C-EC3131005563}" dt="2024-11-07T19:00:26.479" v="436" actId="20577"/>
        <pc:sldMkLst>
          <pc:docMk/>
          <pc:sldMk cId="1983807456" sldId="323"/>
        </pc:sldMkLst>
      </pc:sldChg>
      <pc:sldChg chg="modSp add del mod">
        <pc:chgData name="Sana Siddique, CHES ®" userId="7d444842-0b67-4ca5-a220-7a49a0a29b85" providerId="ADAL" clId="{3FDE06BD-3C09-47AF-AA4C-EC3131005563}" dt="2024-11-07T19:01:50.678" v="451" actId="20577"/>
        <pc:sldMkLst>
          <pc:docMk/>
          <pc:sldMk cId="1091904118" sldId="324"/>
        </pc:sldMkLst>
      </pc:sldChg>
      <pc:sldChg chg="addSp delSp modSp mod modNotesTx">
        <pc:chgData name="Sana Siddique, CHES ®" userId="7d444842-0b67-4ca5-a220-7a49a0a29b85" providerId="ADAL" clId="{3FDE06BD-3C09-47AF-AA4C-EC3131005563}" dt="2024-11-15T16:30:25.394" v="1203" actId="33524"/>
        <pc:sldMkLst>
          <pc:docMk/>
          <pc:sldMk cId="3565244665" sldId="349"/>
        </pc:sldMkLst>
      </pc:sldChg>
      <pc:sldChg chg="modSp mod">
        <pc:chgData name="Sana Siddique, CHES ®" userId="7d444842-0b67-4ca5-a220-7a49a0a29b85" providerId="ADAL" clId="{3FDE06BD-3C09-47AF-AA4C-EC3131005563}" dt="2024-11-07T19:53:58.095" v="1148" actId="1076"/>
        <pc:sldMkLst>
          <pc:docMk/>
          <pc:sldMk cId="767618964" sldId="350"/>
        </pc:sldMkLst>
      </pc:sldChg>
      <pc:sldChg chg="del">
        <pc:chgData name="Sana Siddique, CHES ®" userId="7d444842-0b67-4ca5-a220-7a49a0a29b85" providerId="ADAL" clId="{3FDE06BD-3C09-47AF-AA4C-EC3131005563}" dt="2024-11-07T20:15:11.252" v="1175" actId="2696"/>
        <pc:sldMkLst>
          <pc:docMk/>
          <pc:sldMk cId="2504969462" sldId="384"/>
        </pc:sldMkLst>
      </pc:sldChg>
      <pc:sldChg chg="del">
        <pc:chgData name="Sana Siddique, CHES ®" userId="7d444842-0b67-4ca5-a220-7a49a0a29b85" providerId="ADAL" clId="{3FDE06BD-3C09-47AF-AA4C-EC3131005563}" dt="2024-11-07T19:52:21.288" v="960" actId="2696"/>
        <pc:sldMkLst>
          <pc:docMk/>
          <pc:sldMk cId="3016084040" sldId="531"/>
        </pc:sldMkLst>
      </pc:sldChg>
      <pc:sldChg chg="del">
        <pc:chgData name="Sana Siddique, CHES ®" userId="7d444842-0b67-4ca5-a220-7a49a0a29b85" providerId="ADAL" clId="{3FDE06BD-3C09-47AF-AA4C-EC3131005563}" dt="2024-11-07T20:15:30.295" v="1177" actId="2696"/>
        <pc:sldMkLst>
          <pc:docMk/>
          <pc:sldMk cId="311730137" sldId="534"/>
        </pc:sldMkLst>
      </pc:sldChg>
      <pc:sldChg chg="del">
        <pc:chgData name="Sana Siddique, CHES ®" userId="7d444842-0b67-4ca5-a220-7a49a0a29b85" providerId="ADAL" clId="{3FDE06BD-3C09-47AF-AA4C-EC3131005563}" dt="2024-11-07T19:52:21.288" v="960" actId="2696"/>
        <pc:sldMkLst>
          <pc:docMk/>
          <pc:sldMk cId="1360632031" sldId="538"/>
        </pc:sldMkLst>
      </pc:sldChg>
      <pc:sldChg chg="del">
        <pc:chgData name="Sana Siddique, CHES ®" userId="7d444842-0b67-4ca5-a220-7a49a0a29b85" providerId="ADAL" clId="{3FDE06BD-3C09-47AF-AA4C-EC3131005563}" dt="2024-11-07T19:52:21.288" v="960" actId="2696"/>
        <pc:sldMkLst>
          <pc:docMk/>
          <pc:sldMk cId="1902756019" sldId="540"/>
        </pc:sldMkLst>
      </pc:sldChg>
      <pc:sldChg chg="del">
        <pc:chgData name="Sana Siddique, CHES ®" userId="7d444842-0b67-4ca5-a220-7a49a0a29b85" providerId="ADAL" clId="{3FDE06BD-3C09-47AF-AA4C-EC3131005563}" dt="2024-11-07T20:15:23.672" v="1176" actId="2696"/>
        <pc:sldMkLst>
          <pc:docMk/>
          <pc:sldMk cId="1117265691" sldId="542"/>
        </pc:sldMkLst>
      </pc:sldChg>
      <pc:sldChg chg="del">
        <pc:chgData name="Sana Siddique, CHES ®" userId="7d444842-0b67-4ca5-a220-7a49a0a29b85" providerId="ADAL" clId="{3FDE06BD-3C09-47AF-AA4C-EC3131005563}" dt="2024-11-07T19:52:21.288" v="960" actId="2696"/>
        <pc:sldMkLst>
          <pc:docMk/>
          <pc:sldMk cId="2097590554" sldId="544"/>
        </pc:sldMkLst>
      </pc:sldChg>
      <pc:sldChg chg="del">
        <pc:chgData name="Sana Siddique, CHES ®" userId="7d444842-0b67-4ca5-a220-7a49a0a29b85" providerId="ADAL" clId="{3FDE06BD-3C09-47AF-AA4C-EC3131005563}" dt="2024-11-07T19:52:21.288" v="960" actId="2696"/>
        <pc:sldMkLst>
          <pc:docMk/>
          <pc:sldMk cId="4241342694" sldId="545"/>
        </pc:sldMkLst>
      </pc:sldChg>
      <pc:sldChg chg="del">
        <pc:chgData name="Sana Siddique, CHES ®" userId="7d444842-0b67-4ca5-a220-7a49a0a29b85" providerId="ADAL" clId="{3FDE06BD-3C09-47AF-AA4C-EC3131005563}" dt="2024-11-07T19:52:21.288" v="960" actId="2696"/>
        <pc:sldMkLst>
          <pc:docMk/>
          <pc:sldMk cId="3963949054" sldId="548"/>
        </pc:sldMkLst>
      </pc:sldChg>
      <pc:sldChg chg="del">
        <pc:chgData name="Sana Siddique, CHES ®" userId="7d444842-0b67-4ca5-a220-7a49a0a29b85" providerId="ADAL" clId="{3FDE06BD-3C09-47AF-AA4C-EC3131005563}" dt="2024-11-07T19:52:21.288" v="960" actId="2696"/>
        <pc:sldMkLst>
          <pc:docMk/>
          <pc:sldMk cId="2094345425" sldId="549"/>
        </pc:sldMkLst>
      </pc:sldChg>
      <pc:sldChg chg="del">
        <pc:chgData name="Sana Siddique, CHES ®" userId="7d444842-0b67-4ca5-a220-7a49a0a29b85" providerId="ADAL" clId="{3FDE06BD-3C09-47AF-AA4C-EC3131005563}" dt="2024-11-07T19:52:21.288" v="960" actId="2696"/>
        <pc:sldMkLst>
          <pc:docMk/>
          <pc:sldMk cId="2170429321" sldId="552"/>
        </pc:sldMkLst>
      </pc:sldChg>
      <pc:sldChg chg="del">
        <pc:chgData name="Sana Siddique, CHES ®" userId="7d444842-0b67-4ca5-a220-7a49a0a29b85" providerId="ADAL" clId="{3FDE06BD-3C09-47AF-AA4C-EC3131005563}" dt="2024-11-07T19:52:21.288" v="960" actId="2696"/>
        <pc:sldMkLst>
          <pc:docMk/>
          <pc:sldMk cId="1361718347" sldId="553"/>
        </pc:sldMkLst>
      </pc:sldChg>
      <pc:sldChg chg="del">
        <pc:chgData name="Sana Siddique, CHES ®" userId="7d444842-0b67-4ca5-a220-7a49a0a29b85" providerId="ADAL" clId="{3FDE06BD-3C09-47AF-AA4C-EC3131005563}" dt="2024-11-07T19:52:21.288" v="960" actId="2696"/>
        <pc:sldMkLst>
          <pc:docMk/>
          <pc:sldMk cId="4019826405" sldId="554"/>
        </pc:sldMkLst>
      </pc:sldChg>
      <pc:sldChg chg="del">
        <pc:chgData name="Sana Siddique, CHES ®" userId="7d444842-0b67-4ca5-a220-7a49a0a29b85" providerId="ADAL" clId="{3FDE06BD-3C09-47AF-AA4C-EC3131005563}" dt="2024-11-07T19:52:21.288" v="960" actId="2696"/>
        <pc:sldMkLst>
          <pc:docMk/>
          <pc:sldMk cId="758764957" sldId="555"/>
        </pc:sldMkLst>
      </pc:sldChg>
      <pc:sldChg chg="del">
        <pc:chgData name="Sana Siddique, CHES ®" userId="7d444842-0b67-4ca5-a220-7a49a0a29b85" providerId="ADAL" clId="{3FDE06BD-3C09-47AF-AA4C-EC3131005563}" dt="2024-11-07T19:52:21.288" v="960" actId="2696"/>
        <pc:sldMkLst>
          <pc:docMk/>
          <pc:sldMk cId="1869407922" sldId="556"/>
        </pc:sldMkLst>
      </pc:sldChg>
      <pc:sldChg chg="modSp mod">
        <pc:chgData name="Sana Siddique, CHES ®" userId="7d444842-0b67-4ca5-a220-7a49a0a29b85" providerId="ADAL" clId="{3FDE06BD-3C09-47AF-AA4C-EC3131005563}" dt="2024-11-07T19:52:10.980" v="959" actId="20577"/>
        <pc:sldMkLst>
          <pc:docMk/>
          <pc:sldMk cId="1393370339" sldId="557"/>
        </pc:sldMkLst>
      </pc:sldChg>
      <pc:sldChg chg="del">
        <pc:chgData name="Sana Siddique, CHES ®" userId="7d444842-0b67-4ca5-a220-7a49a0a29b85" providerId="ADAL" clId="{3FDE06BD-3C09-47AF-AA4C-EC3131005563}" dt="2024-11-07T19:52:21.288" v="960" actId="2696"/>
        <pc:sldMkLst>
          <pc:docMk/>
          <pc:sldMk cId="1612718460" sldId="558"/>
        </pc:sldMkLst>
      </pc:sldChg>
      <pc:sldChg chg="del">
        <pc:chgData name="Sana Siddique, CHES ®" userId="7d444842-0b67-4ca5-a220-7a49a0a29b85" providerId="ADAL" clId="{3FDE06BD-3C09-47AF-AA4C-EC3131005563}" dt="2024-11-07T19:52:21.288" v="960" actId="2696"/>
        <pc:sldMkLst>
          <pc:docMk/>
          <pc:sldMk cId="462235960" sldId="559"/>
        </pc:sldMkLst>
      </pc:sldChg>
      <pc:sldChg chg="modSp add del mod addCm delCm modCm">
        <pc:chgData name="Sana Siddique, CHES ®" userId="7d444842-0b67-4ca5-a220-7a49a0a29b85" providerId="ADAL" clId="{3FDE06BD-3C09-47AF-AA4C-EC3131005563}" dt="2024-11-15T15:41:17.725" v="1199"/>
        <pc:sldMkLst>
          <pc:docMk/>
          <pc:sldMk cId="0" sldId="560"/>
        </pc:sldMkLst>
      </pc:sldChg>
      <pc:sldChg chg="addSp modSp add del mod">
        <pc:chgData name="Sana Siddique, CHES ®" userId="7d444842-0b67-4ca5-a220-7a49a0a29b85" providerId="ADAL" clId="{3FDE06BD-3C09-47AF-AA4C-EC3131005563}" dt="2024-11-07T19:03:48.263" v="492" actId="14100"/>
        <pc:sldMkLst>
          <pc:docMk/>
          <pc:sldMk cId="17801193" sldId="561"/>
        </pc:sldMkLst>
      </pc:sldChg>
      <pc:sldChg chg="modSp add del mod">
        <pc:chgData name="Sana Siddique, CHES ®" userId="7d444842-0b67-4ca5-a220-7a49a0a29b85" providerId="ADAL" clId="{3FDE06BD-3C09-47AF-AA4C-EC3131005563}" dt="2024-11-07T20:16:20.533" v="1178" actId="1076"/>
        <pc:sldMkLst>
          <pc:docMk/>
          <pc:sldMk cId="3917068768" sldId="562"/>
        </pc:sldMkLst>
      </pc:sldChg>
      <pc:sldChg chg="modSp add del mod addCm delCm modCm">
        <pc:chgData name="Sana Siddique, CHES ®" userId="7d444842-0b67-4ca5-a220-7a49a0a29b85" providerId="ADAL" clId="{3FDE06BD-3C09-47AF-AA4C-EC3131005563}" dt="2024-11-18T22:16:25.006" v="1214" actId="20577"/>
        <pc:sldMkLst>
          <pc:docMk/>
          <pc:sldMk cId="2389740689" sldId="563"/>
        </pc:sldMkLst>
      </pc:sldChg>
      <pc:sldChg chg="modSp add del mod">
        <pc:chgData name="Sana Siddique, CHES ®" userId="7d444842-0b67-4ca5-a220-7a49a0a29b85" providerId="ADAL" clId="{3FDE06BD-3C09-47AF-AA4C-EC3131005563}" dt="2024-11-07T19:57:08.745" v="1167" actId="1076"/>
        <pc:sldMkLst>
          <pc:docMk/>
          <pc:sldMk cId="790448849" sldId="564"/>
        </pc:sldMkLst>
      </pc:sldChg>
      <pc:sldChg chg="addSp delSp modSp add del mod modClrScheme chgLayout">
        <pc:chgData name="Sana Siddique, CHES ®" userId="7d444842-0b67-4ca5-a220-7a49a0a29b85" providerId="ADAL" clId="{3FDE06BD-3C09-47AF-AA4C-EC3131005563}" dt="2024-11-07T18:58:32.741" v="414"/>
        <pc:sldMkLst>
          <pc:docMk/>
          <pc:sldMk cId="307229293" sldId="565"/>
        </pc:sldMkLst>
      </pc:sldChg>
      <pc:sldChg chg="addSp delSp modSp add mod modClrScheme addCm modCm chgLayout">
        <pc:chgData name="Sana Siddique, CHES ®" userId="7d444842-0b67-4ca5-a220-7a49a0a29b85" providerId="ADAL" clId="{3FDE06BD-3C09-47AF-AA4C-EC3131005563}" dt="2024-11-15T14:02:41.579" v="1197"/>
        <pc:sldMkLst>
          <pc:docMk/>
          <pc:sldMk cId="2246896746" sldId="565"/>
        </pc:sldMkLst>
      </pc:sldChg>
      <pc:sldMasterChg chg="addSldLayout delSldLayout">
        <pc:chgData name="Sana Siddique, CHES ®" userId="7d444842-0b67-4ca5-a220-7a49a0a29b85" providerId="ADAL" clId="{3FDE06BD-3C09-47AF-AA4C-EC3131005563}" dt="2024-11-07T20:14:23.534" v="1173" actId="2696"/>
        <pc:sldMasterMkLst>
          <pc:docMk/>
          <pc:sldMasterMk cId="4047086508" sldId="2147483655"/>
        </pc:sldMasterMkLst>
        <pc:sldLayoutChg chg="add del">
          <pc:chgData name="Sana Siddique, CHES ®" userId="7d444842-0b67-4ca5-a220-7a49a0a29b85" providerId="ADAL" clId="{3FDE06BD-3C09-47AF-AA4C-EC3131005563}" dt="2024-11-07T18:51:26.929" v="386" actId="2696"/>
          <pc:sldLayoutMkLst>
            <pc:docMk/>
            <pc:sldMasterMk cId="4047086508" sldId="2147483655"/>
            <pc:sldLayoutMk cId="3258951704" sldId="2147483669"/>
          </pc:sldLayoutMkLst>
        </pc:sldLayoutChg>
        <pc:sldLayoutChg chg="add del">
          <pc:chgData name="Sana Siddique, CHES ®" userId="7d444842-0b67-4ca5-a220-7a49a0a29b85" providerId="ADAL" clId="{3FDE06BD-3C09-47AF-AA4C-EC3131005563}" dt="2024-11-07T20:14:23.534" v="1173" actId="2696"/>
          <pc:sldLayoutMkLst>
            <pc:docMk/>
            <pc:sldMasterMk cId="4047086508" sldId="2147483655"/>
            <pc:sldLayoutMk cId="1018914692" sldId="2147483670"/>
          </pc:sldLayoutMkLst>
        </pc:sldLayoutChg>
        <pc:sldLayoutChg chg="add del">
          <pc:chgData name="Sana Siddique, CHES ®" userId="7d444842-0b67-4ca5-a220-7a49a0a29b85" providerId="ADAL" clId="{3FDE06BD-3C09-47AF-AA4C-EC3131005563}" dt="2024-11-07T18:51:26.929" v="386" actId="2696"/>
          <pc:sldLayoutMkLst>
            <pc:docMk/>
            <pc:sldMasterMk cId="4047086508" sldId="2147483655"/>
            <pc:sldLayoutMk cId="788532022" sldId="2147483671"/>
          </pc:sldLayoutMkLst>
        </pc:sldLayoutChg>
      </pc:sldMasterChg>
      <pc:sldMasterChg chg="add del addSldLayout delSldLayout">
        <pc:chgData name="Sana Siddique, CHES ®" userId="7d444842-0b67-4ca5-a220-7a49a0a29b85" providerId="ADAL" clId="{3FDE06BD-3C09-47AF-AA4C-EC3131005563}" dt="2024-11-07T18:58:32.159" v="413" actId="700"/>
        <pc:sldMasterMkLst>
          <pc:docMk/>
          <pc:sldMasterMk cId="489793799" sldId="2147483672"/>
        </pc:sldMasterMkLst>
        <pc:sldLayoutChg chg="add del">
          <pc:chgData name="Sana Siddique, CHES ®" userId="7d444842-0b67-4ca5-a220-7a49a0a29b85" providerId="ADAL" clId="{3FDE06BD-3C09-47AF-AA4C-EC3131005563}" dt="2024-11-07T18:58:32.159" v="413" actId="700"/>
          <pc:sldLayoutMkLst>
            <pc:docMk/>
            <pc:sldMasterMk cId="489793799" sldId="2147483672"/>
            <pc:sldLayoutMk cId="3270198774" sldId="2147483673"/>
          </pc:sldLayoutMkLst>
        </pc:sldLayoutChg>
        <pc:sldLayoutChg chg="add del">
          <pc:chgData name="Sana Siddique, CHES ®" userId="7d444842-0b67-4ca5-a220-7a49a0a29b85" providerId="ADAL" clId="{3FDE06BD-3C09-47AF-AA4C-EC3131005563}" dt="2024-11-07T18:58:32.159" v="413" actId="700"/>
          <pc:sldLayoutMkLst>
            <pc:docMk/>
            <pc:sldMasterMk cId="489793799" sldId="2147483672"/>
            <pc:sldLayoutMk cId="1788902950" sldId="2147483674"/>
          </pc:sldLayoutMkLst>
        </pc:sldLayoutChg>
        <pc:sldLayoutChg chg="add del">
          <pc:chgData name="Sana Siddique, CHES ®" userId="7d444842-0b67-4ca5-a220-7a49a0a29b85" providerId="ADAL" clId="{3FDE06BD-3C09-47AF-AA4C-EC3131005563}" dt="2024-11-07T18:58:32.159" v="413" actId="700"/>
          <pc:sldLayoutMkLst>
            <pc:docMk/>
            <pc:sldMasterMk cId="489793799" sldId="2147483672"/>
            <pc:sldLayoutMk cId="644048700" sldId="2147483675"/>
          </pc:sldLayoutMkLst>
        </pc:sldLayoutChg>
        <pc:sldLayoutChg chg="add del">
          <pc:chgData name="Sana Siddique, CHES ®" userId="7d444842-0b67-4ca5-a220-7a49a0a29b85" providerId="ADAL" clId="{3FDE06BD-3C09-47AF-AA4C-EC3131005563}" dt="2024-11-07T18:58:32.159" v="413" actId="700"/>
          <pc:sldLayoutMkLst>
            <pc:docMk/>
            <pc:sldMasterMk cId="489793799" sldId="2147483672"/>
            <pc:sldLayoutMk cId="2756000297" sldId="2147483676"/>
          </pc:sldLayoutMkLst>
        </pc:sldLayoutChg>
      </pc:sldMasterChg>
      <pc:sldMasterChg chg="del delSldLayout">
        <pc:chgData name="Sana Siddique, CHES ®" userId="7d444842-0b67-4ca5-a220-7a49a0a29b85" providerId="ADAL" clId="{3FDE06BD-3C09-47AF-AA4C-EC3131005563}" dt="2024-11-07T20:21:43.993" v="1181" actId="700"/>
        <pc:sldMasterMkLst>
          <pc:docMk/>
          <pc:sldMasterMk cId="3340179189" sldId="2147483672"/>
        </pc:sldMasterMkLst>
        <pc:sldLayoutChg chg="del">
          <pc:chgData name="Sana Siddique, CHES ®" userId="7d444842-0b67-4ca5-a220-7a49a0a29b85" providerId="ADAL" clId="{3FDE06BD-3C09-47AF-AA4C-EC3131005563}" dt="2024-11-07T20:21:43.993" v="1181" actId="700"/>
          <pc:sldLayoutMkLst>
            <pc:docMk/>
            <pc:sldMasterMk cId="3340179189" sldId="2147483672"/>
            <pc:sldLayoutMk cId="3253181832" sldId="2147483673"/>
          </pc:sldLayoutMkLst>
        </pc:sldLayoutChg>
        <pc:sldLayoutChg chg="del">
          <pc:chgData name="Sana Siddique, CHES ®" userId="7d444842-0b67-4ca5-a220-7a49a0a29b85" providerId="ADAL" clId="{3FDE06BD-3C09-47AF-AA4C-EC3131005563}" dt="2024-11-07T20:21:43.993" v="1181" actId="700"/>
          <pc:sldLayoutMkLst>
            <pc:docMk/>
            <pc:sldMasterMk cId="3340179189" sldId="2147483672"/>
            <pc:sldLayoutMk cId="3080373968" sldId="2147483674"/>
          </pc:sldLayoutMkLst>
        </pc:sldLayoutChg>
        <pc:sldLayoutChg chg="del">
          <pc:chgData name="Sana Siddique, CHES ®" userId="7d444842-0b67-4ca5-a220-7a49a0a29b85" providerId="ADAL" clId="{3FDE06BD-3C09-47AF-AA4C-EC3131005563}" dt="2024-11-07T20:21:43.993" v="1181" actId="700"/>
          <pc:sldLayoutMkLst>
            <pc:docMk/>
            <pc:sldMasterMk cId="3340179189" sldId="2147483672"/>
            <pc:sldLayoutMk cId="1502496665" sldId="2147483675"/>
          </pc:sldLayoutMkLst>
        </pc:sldLayoutChg>
        <pc:sldLayoutChg chg="del">
          <pc:chgData name="Sana Siddique, CHES ®" userId="7d444842-0b67-4ca5-a220-7a49a0a29b85" providerId="ADAL" clId="{3FDE06BD-3C09-47AF-AA4C-EC3131005563}" dt="2024-11-07T20:21:43.993" v="1181" actId="700"/>
          <pc:sldLayoutMkLst>
            <pc:docMk/>
            <pc:sldMasterMk cId="3340179189" sldId="2147483672"/>
            <pc:sldLayoutMk cId="3713284565" sldId="2147483676"/>
          </pc:sldLayoutMkLst>
        </pc:sldLayoutChg>
      </pc:sldMasterChg>
    </pc:docChg>
  </pc:docChgLst>
  <pc:docChgLst>
    <pc:chgData name="Sana Siddique, CHES ®" userId="S::ssiddique@kidneyfund.org::7d444842-0b67-4ca5-a220-7a49a0a29b85" providerId="AD" clId="Web-{9454C3AA-BCD1-8A98-F3C6-6B40F61223C5}"/>
    <pc:docChg chg="modSld">
      <pc:chgData name="Sana Siddique, CHES ®" userId="S::ssiddique@kidneyfund.org::7d444842-0b67-4ca5-a220-7a49a0a29b85" providerId="AD" clId="Web-{9454C3AA-BCD1-8A98-F3C6-6B40F61223C5}" dt="2025-01-22T15:14:45.067" v="1" actId="20577"/>
      <pc:docMkLst>
        <pc:docMk/>
      </pc:docMkLst>
      <pc:sldChg chg="modSp">
        <pc:chgData name="Sana Siddique, CHES ®" userId="S::ssiddique@kidneyfund.org::7d444842-0b67-4ca5-a220-7a49a0a29b85" providerId="AD" clId="Web-{9454C3AA-BCD1-8A98-F3C6-6B40F61223C5}" dt="2025-01-22T15:14:45.067" v="1" actId="20577"/>
        <pc:sldMkLst>
          <pc:docMk/>
          <pc:sldMk cId="0" sldId="320"/>
        </pc:sldMkLst>
      </pc:sldChg>
    </pc:docChg>
  </pc:docChgLst>
  <pc:docChgLst>
    <pc:chgData name="Ryan Woolley, MSPH, RDN" userId="S::rwoolley@kidneyfund.org::2ed87364-7aed-494e-b569-084892f14d42" providerId="AD" clId="Web-{B0DBB0C3-0098-4893-71BC-1E213AF62989}"/>
    <pc:docChg chg="modSld">
      <pc:chgData name="Ryan Woolley, MSPH, RDN" userId="S::rwoolley@kidneyfund.org::2ed87364-7aed-494e-b569-084892f14d42" providerId="AD" clId="Web-{B0DBB0C3-0098-4893-71BC-1E213AF62989}" dt="2024-08-13T14:01:12.730" v="11" actId="20577"/>
      <pc:docMkLst>
        <pc:docMk/>
      </pc:docMkLst>
      <pc:sldChg chg="modSp">
        <pc:chgData name="Ryan Woolley, MSPH, RDN" userId="S::rwoolley@kidneyfund.org::2ed87364-7aed-494e-b569-084892f14d42" providerId="AD" clId="Web-{B0DBB0C3-0098-4893-71BC-1E213AF62989}" dt="2024-08-13T13:58:41.651" v="1"/>
        <pc:sldMkLst>
          <pc:docMk/>
          <pc:sldMk cId="1541896486" sldId="275"/>
        </pc:sldMkLst>
      </pc:sldChg>
      <pc:sldChg chg="modSp">
        <pc:chgData name="Ryan Woolley, MSPH, RDN" userId="S::rwoolley@kidneyfund.org::2ed87364-7aed-494e-b569-084892f14d42" providerId="AD" clId="Web-{B0DBB0C3-0098-4893-71BC-1E213AF62989}" dt="2024-08-13T14:01:12.730" v="11" actId="20577"/>
        <pc:sldMkLst>
          <pc:docMk/>
          <pc:sldMk cId="3958264872" sldId="322"/>
        </pc:sldMkLst>
      </pc:sldChg>
    </pc:docChg>
  </pc:docChgLst>
  <pc:docChgLst>
    <pc:chgData name="Sana Siddique, CHES ®" userId="S::ssiddique@kidneyfund.org::7d444842-0b67-4ca5-a220-7a49a0a29b85" providerId="AD" clId="Web-{AAC5542B-8EBC-4286-B3AA-E47DC9629429}"/>
    <pc:docChg chg="addSld modSld sldOrd">
      <pc:chgData name="Sana Siddique, CHES ®" userId="S::ssiddique@kidneyfund.org::7d444842-0b67-4ca5-a220-7a49a0a29b85" providerId="AD" clId="Web-{AAC5542B-8EBC-4286-B3AA-E47DC9629429}" dt="2025-01-23T17:07:34.450" v="168" actId="20577"/>
      <pc:docMkLst>
        <pc:docMk/>
      </pc:docMkLst>
      <pc:sldChg chg="addSp delSp modSp">
        <pc:chgData name="Sana Siddique, CHES ®" userId="S::ssiddique@kidneyfund.org::7d444842-0b67-4ca5-a220-7a49a0a29b85" providerId="AD" clId="Web-{AAC5542B-8EBC-4286-B3AA-E47DC9629429}" dt="2025-01-23T17:07:34.450" v="168" actId="20577"/>
        <pc:sldMkLst>
          <pc:docMk/>
          <pc:sldMk cId="0" sldId="320"/>
        </pc:sldMkLst>
        <pc:spChg chg="add mod">
          <ac:chgData name="Sana Siddique, CHES ®" userId="S::ssiddique@kidneyfund.org::7d444842-0b67-4ca5-a220-7a49a0a29b85" providerId="AD" clId="Web-{AAC5542B-8EBC-4286-B3AA-E47DC9629429}" dt="2025-01-23T16:56:10.066" v="166" actId="20577"/>
          <ac:spMkLst>
            <pc:docMk/>
            <pc:sldMk cId="0" sldId="320"/>
            <ac:spMk id="5" creationId="{695EBEDF-F822-5BC7-C176-5AEEAA62DF5A}"/>
          </ac:spMkLst>
        </pc:spChg>
        <pc:spChg chg="mod">
          <ac:chgData name="Sana Siddique, CHES ®" userId="S::ssiddique@kidneyfund.org::7d444842-0b67-4ca5-a220-7a49a0a29b85" providerId="AD" clId="Web-{AAC5542B-8EBC-4286-B3AA-E47DC9629429}" dt="2025-01-23T17:07:34.450" v="168" actId="20577"/>
          <ac:spMkLst>
            <pc:docMk/>
            <pc:sldMk cId="0" sldId="320"/>
            <ac:spMk id="1056" creationId="{00000000-0000-0000-0000-000000000000}"/>
          </ac:spMkLst>
        </pc:spChg>
      </pc:sldChg>
      <pc:sldChg chg="addSp delSp modSp mod modClrScheme chgLayout">
        <pc:chgData name="Sana Siddique, CHES ®" userId="S::ssiddique@kidneyfund.org::7d444842-0b67-4ca5-a220-7a49a0a29b85" providerId="AD" clId="Web-{AAC5542B-8EBC-4286-B3AA-E47DC9629429}" dt="2025-01-23T16:44:10.712" v="103" actId="14100"/>
        <pc:sldMkLst>
          <pc:docMk/>
          <pc:sldMk cId="2386367320" sldId="567"/>
        </pc:sldMkLst>
        <pc:spChg chg="mod">
          <ac:chgData name="Sana Siddique, CHES ®" userId="S::ssiddique@kidneyfund.org::7d444842-0b67-4ca5-a220-7a49a0a29b85" providerId="AD" clId="Web-{AAC5542B-8EBC-4286-B3AA-E47DC9629429}" dt="2025-01-23T16:29:02.445" v="75"/>
          <ac:spMkLst>
            <pc:docMk/>
            <pc:sldMk cId="2386367320" sldId="567"/>
            <ac:spMk id="2" creationId="{E85327E5-D755-34D7-0661-E07D8541635A}"/>
          </ac:spMkLst>
        </pc:spChg>
        <pc:spChg chg="mod">
          <ac:chgData name="Sana Siddique, CHES ®" userId="S::ssiddique@kidneyfund.org::7d444842-0b67-4ca5-a220-7a49a0a29b85" providerId="AD" clId="Web-{AAC5542B-8EBC-4286-B3AA-E47DC9629429}" dt="2025-01-23T16:44:04.790" v="101" actId="14100"/>
          <ac:spMkLst>
            <pc:docMk/>
            <pc:sldMk cId="2386367320" sldId="567"/>
            <ac:spMk id="3" creationId="{36DB0E2E-EC1A-EE39-F012-F2C787AC8847}"/>
          </ac:spMkLst>
        </pc:spChg>
      </pc:sldChg>
      <pc:sldChg chg="addSp delSp modSp mod modClrScheme chgLayout">
        <pc:chgData name="Sana Siddique, CHES ®" userId="S::ssiddique@kidneyfund.org::7d444842-0b67-4ca5-a220-7a49a0a29b85" providerId="AD" clId="Web-{AAC5542B-8EBC-4286-B3AA-E47DC9629429}" dt="2025-01-23T16:46:58.968" v="128" actId="1076"/>
        <pc:sldMkLst>
          <pc:docMk/>
          <pc:sldMk cId="29046693" sldId="569"/>
        </pc:sldMkLst>
        <pc:spChg chg="mod">
          <ac:chgData name="Sana Siddique, CHES ®" userId="S::ssiddique@kidneyfund.org::7d444842-0b67-4ca5-a220-7a49a0a29b85" providerId="AD" clId="Web-{AAC5542B-8EBC-4286-B3AA-E47DC9629429}" dt="2025-01-23T16:43:12.163" v="92"/>
          <ac:spMkLst>
            <pc:docMk/>
            <pc:sldMk cId="29046693" sldId="569"/>
            <ac:spMk id="2" creationId="{C10889A5-A973-A906-8544-FB4BE54262EC}"/>
          </ac:spMkLst>
        </pc:spChg>
        <pc:spChg chg="mod">
          <ac:chgData name="Sana Siddique, CHES ®" userId="S::ssiddique@kidneyfund.org::7d444842-0b67-4ca5-a220-7a49a0a29b85" providerId="AD" clId="Web-{AAC5542B-8EBC-4286-B3AA-E47DC9629429}" dt="2025-01-23T16:46:46.061" v="125" actId="14100"/>
          <ac:spMkLst>
            <pc:docMk/>
            <pc:sldMk cId="29046693" sldId="569"/>
            <ac:spMk id="3" creationId="{A1F2EBC7-5E7B-6DDE-EF32-356ADACE7DE7}"/>
          </ac:spMkLst>
        </pc:spChg>
        <pc:picChg chg="add mod">
          <ac:chgData name="Sana Siddique, CHES ®" userId="S::ssiddique@kidneyfund.org::7d444842-0b67-4ca5-a220-7a49a0a29b85" providerId="AD" clId="Web-{AAC5542B-8EBC-4286-B3AA-E47DC9629429}" dt="2025-01-23T16:46:58.968" v="128" actId="1076"/>
          <ac:picMkLst>
            <pc:docMk/>
            <pc:sldMk cId="29046693" sldId="569"/>
            <ac:picMk id="5" creationId="{A7308FB4-3559-DF36-25F2-7F3AD063EF74}"/>
          </ac:picMkLst>
        </pc:picChg>
      </pc:sldChg>
      <pc:sldChg chg="addSp delSp modSp">
        <pc:chgData name="Sana Siddique, CHES ®" userId="S::ssiddique@kidneyfund.org::7d444842-0b67-4ca5-a220-7a49a0a29b85" providerId="AD" clId="Web-{AAC5542B-8EBC-4286-B3AA-E47DC9629429}" dt="2025-01-23T16:51:49.229" v="139"/>
        <pc:sldMkLst>
          <pc:docMk/>
          <pc:sldMk cId="589299141" sldId="571"/>
        </pc:sldMkLst>
        <pc:spChg chg="mod">
          <ac:chgData name="Sana Siddique, CHES ®" userId="S::ssiddique@kidneyfund.org::7d444842-0b67-4ca5-a220-7a49a0a29b85" providerId="AD" clId="Web-{AAC5542B-8EBC-4286-B3AA-E47DC9629429}" dt="2025-01-23T16:51:47.432" v="138" actId="14100"/>
          <ac:spMkLst>
            <pc:docMk/>
            <pc:sldMk cId="589299141" sldId="571"/>
            <ac:spMk id="3" creationId="{16CB495C-C279-B526-01BA-0E8FAC81578C}"/>
          </ac:spMkLst>
        </pc:spChg>
      </pc:sldChg>
      <pc:sldChg chg="addSp delSp modSp add ord replId modNotes">
        <pc:chgData name="Sana Siddique, CHES ®" userId="S::ssiddique@kidneyfund.org::7d444842-0b67-4ca5-a220-7a49a0a29b85" providerId="AD" clId="Web-{AAC5542B-8EBC-4286-B3AA-E47DC9629429}" dt="2025-01-23T16:48:34.628" v="129"/>
        <pc:sldMkLst>
          <pc:docMk/>
          <pc:sldMk cId="722221894" sldId="580"/>
        </pc:sldMkLst>
        <pc:spChg chg="mod">
          <ac:chgData name="Sana Siddique, CHES ®" userId="S::ssiddique@kidneyfund.org::7d444842-0b67-4ca5-a220-7a49a0a29b85" providerId="AD" clId="Web-{AAC5542B-8EBC-4286-B3AA-E47DC9629429}" dt="2025-01-23T15:48:40.436" v="30" actId="20577"/>
          <ac:spMkLst>
            <pc:docMk/>
            <pc:sldMk cId="722221894" sldId="580"/>
            <ac:spMk id="2" creationId="{E85327E5-D755-34D7-0661-E07D8541635A}"/>
          </ac:spMkLst>
        </pc:spChg>
        <pc:picChg chg="add mod ord">
          <ac:chgData name="Sana Siddique, CHES ®" userId="S::ssiddique@kidneyfund.org::7d444842-0b67-4ca5-a220-7a49a0a29b85" providerId="AD" clId="Web-{AAC5542B-8EBC-4286-B3AA-E47DC9629429}" dt="2025-01-23T15:48:04.779" v="25" actId="14100"/>
          <ac:picMkLst>
            <pc:docMk/>
            <pc:sldMk cId="722221894" sldId="580"/>
            <ac:picMk id="6" creationId="{AD8DD322-F70F-76B9-29E0-99150B8DF746}"/>
          </ac:picMkLst>
        </pc:picChg>
      </pc:sldChg>
    </pc:docChg>
  </pc:docChgLst>
  <pc:docChgLst>
    <pc:chgData name="Ryan Woolley, MSPH, RDN" userId="2ed87364-7aed-494e-b569-084892f14d42" providerId="ADAL" clId="{D128128C-CA9D-4FC1-8897-EA82649732F4}"/>
    <pc:docChg chg="undo custSel modSld modMainMaster">
      <pc:chgData name="Ryan Woolley, MSPH, RDN" userId="2ed87364-7aed-494e-b569-084892f14d42" providerId="ADAL" clId="{D128128C-CA9D-4FC1-8897-EA82649732F4}" dt="2025-01-31T17:09:00.763" v="209" actId="14100"/>
      <pc:docMkLst>
        <pc:docMk/>
      </pc:docMkLst>
      <pc:sldChg chg="addSp delSp modSp mod addCm modCm">
        <pc:chgData name="Ryan Woolley, MSPH, RDN" userId="2ed87364-7aed-494e-b569-084892f14d42" providerId="ADAL" clId="{D128128C-CA9D-4FC1-8897-EA82649732F4}" dt="2025-01-31T17:09:00.763" v="209" actId="14100"/>
        <pc:sldMkLst>
          <pc:docMk/>
          <pc:sldMk cId="2386367320" sldId="567"/>
        </pc:sldMkLst>
        <pc:spChg chg="mod">
          <ac:chgData name="Ryan Woolley, MSPH, RDN" userId="2ed87364-7aed-494e-b569-084892f14d42" providerId="ADAL" clId="{D128128C-CA9D-4FC1-8897-EA82649732F4}" dt="2025-01-31T17:09:00.763" v="209" actId="14100"/>
          <ac:spMkLst>
            <pc:docMk/>
            <pc:sldMk cId="2386367320" sldId="567"/>
            <ac:spMk id="3" creationId="{36DB0E2E-EC1A-EE39-F012-F2C787AC8847}"/>
          </ac:spMkLst>
        </pc:spChg>
      </pc:sldChg>
      <pc:sldChg chg="addSp delSp modSp mod">
        <pc:chgData name="Ryan Woolley, MSPH, RDN" userId="2ed87364-7aed-494e-b569-084892f14d42" providerId="ADAL" clId="{D128128C-CA9D-4FC1-8897-EA82649732F4}" dt="2025-01-31T16:45:23.166" v="13" actId="1076"/>
        <pc:sldMkLst>
          <pc:docMk/>
          <pc:sldMk cId="440338151" sldId="568"/>
        </pc:sldMkLst>
        <pc:spChg chg="mod">
          <ac:chgData name="Ryan Woolley, MSPH, RDN" userId="2ed87364-7aed-494e-b569-084892f14d42" providerId="ADAL" clId="{D128128C-CA9D-4FC1-8897-EA82649732F4}" dt="2025-01-31T16:44:50.565" v="9" actId="14100"/>
          <ac:spMkLst>
            <pc:docMk/>
            <pc:sldMk cId="440338151" sldId="568"/>
            <ac:spMk id="3" creationId="{4A51A408-2283-41D3-E932-3ACCA9215324}"/>
          </ac:spMkLst>
        </pc:spChg>
        <pc:picChg chg="add mod">
          <ac:chgData name="Ryan Woolley, MSPH, RDN" userId="2ed87364-7aed-494e-b569-084892f14d42" providerId="ADAL" clId="{D128128C-CA9D-4FC1-8897-EA82649732F4}" dt="2025-01-31T16:45:23.166" v="13" actId="1076"/>
          <ac:picMkLst>
            <pc:docMk/>
            <pc:sldMk cId="440338151" sldId="568"/>
            <ac:picMk id="5" creationId="{4E7F4175-665D-8F2B-4FF0-0DC13AA97C60}"/>
          </ac:picMkLst>
        </pc:picChg>
      </pc:sldChg>
      <pc:sldChg chg="modSp mod">
        <pc:chgData name="Ryan Woolley, MSPH, RDN" userId="2ed87364-7aed-494e-b569-084892f14d42" providerId="ADAL" clId="{D128128C-CA9D-4FC1-8897-EA82649732F4}" dt="2025-01-31T16:52:24.009" v="123" actId="20577"/>
        <pc:sldMkLst>
          <pc:docMk/>
          <pc:sldMk cId="2132020423" sldId="575"/>
        </pc:sldMkLst>
        <pc:spChg chg="mod">
          <ac:chgData name="Ryan Woolley, MSPH, RDN" userId="2ed87364-7aed-494e-b569-084892f14d42" providerId="ADAL" clId="{D128128C-CA9D-4FC1-8897-EA82649732F4}" dt="2025-01-31T16:52:24.009" v="123" actId="20577"/>
          <ac:spMkLst>
            <pc:docMk/>
            <pc:sldMk cId="2132020423" sldId="575"/>
            <ac:spMk id="3" creationId="{18DD62A5-FDF2-3B37-6564-42964B162381}"/>
          </ac:spMkLst>
        </pc:spChg>
      </pc:sldChg>
      <pc:sldChg chg="modSp mod">
        <pc:chgData name="Ryan Woolley, MSPH, RDN" userId="2ed87364-7aed-494e-b569-084892f14d42" providerId="ADAL" clId="{D128128C-CA9D-4FC1-8897-EA82649732F4}" dt="2025-01-31T16:46:38.936" v="24" actId="255"/>
        <pc:sldMkLst>
          <pc:docMk/>
          <pc:sldMk cId="3578338976" sldId="576"/>
        </pc:sldMkLst>
        <pc:spChg chg="mod">
          <ac:chgData name="Ryan Woolley, MSPH, RDN" userId="2ed87364-7aed-494e-b569-084892f14d42" providerId="ADAL" clId="{D128128C-CA9D-4FC1-8897-EA82649732F4}" dt="2025-01-31T16:46:38.936" v="24" actId="255"/>
          <ac:spMkLst>
            <pc:docMk/>
            <pc:sldMk cId="3578338976" sldId="576"/>
            <ac:spMk id="3" creationId="{11F81D3E-4FAE-DB96-EDC0-9E72EFB51593}"/>
          </ac:spMkLst>
        </pc:spChg>
      </pc:sldChg>
      <pc:sldChg chg="addSp delSp modSp mod">
        <pc:chgData name="Ryan Woolley, MSPH, RDN" userId="2ed87364-7aed-494e-b569-084892f14d42" providerId="ADAL" clId="{D128128C-CA9D-4FC1-8897-EA82649732F4}" dt="2025-01-31T16:56:53.876" v="205" actId="122"/>
        <pc:sldMkLst>
          <pc:docMk/>
          <pc:sldMk cId="784702807" sldId="581"/>
        </pc:sldMkLst>
        <pc:spChg chg="mod">
          <ac:chgData name="Ryan Woolley, MSPH, RDN" userId="2ed87364-7aed-494e-b569-084892f14d42" providerId="ADAL" clId="{D128128C-CA9D-4FC1-8897-EA82649732F4}" dt="2025-01-31T16:56:53.876" v="205" actId="122"/>
          <ac:spMkLst>
            <pc:docMk/>
            <pc:sldMk cId="784702807" sldId="581"/>
            <ac:spMk id="6" creationId="{1D65CC0A-DEA7-7608-14D1-F9FABCAA4767}"/>
          </ac:spMkLst>
        </pc:spChg>
        <pc:spChg chg="mod">
          <ac:chgData name="Ryan Woolley, MSPH, RDN" userId="2ed87364-7aed-494e-b569-084892f14d42" providerId="ADAL" clId="{D128128C-CA9D-4FC1-8897-EA82649732F4}" dt="2025-01-31T16:56:43.408" v="202" actId="122"/>
          <ac:spMkLst>
            <pc:docMk/>
            <pc:sldMk cId="784702807" sldId="581"/>
            <ac:spMk id="13" creationId="{9047D7EA-4676-8C92-8A5C-3EF15950C4AC}"/>
          </ac:spMkLst>
        </pc:spChg>
        <pc:picChg chg="mod">
          <ac:chgData name="Ryan Woolley, MSPH, RDN" userId="2ed87364-7aed-494e-b569-084892f14d42" providerId="ADAL" clId="{D128128C-CA9D-4FC1-8897-EA82649732F4}" dt="2025-01-31T16:56:33.292" v="197" actId="1076"/>
          <ac:picMkLst>
            <pc:docMk/>
            <pc:sldMk cId="784702807" sldId="581"/>
            <ac:picMk id="16" creationId="{2CF6CA63-3F06-F167-1178-DA9B7E4ABB09}"/>
          </ac:picMkLst>
        </pc:picChg>
      </pc:sldChg>
      <pc:sldMasterChg chg="modSldLayout">
        <pc:chgData name="Ryan Woolley, MSPH, RDN" userId="2ed87364-7aed-494e-b569-084892f14d42" providerId="ADAL" clId="{D128128C-CA9D-4FC1-8897-EA82649732F4}" dt="2025-01-31T16:48:59.406" v="26" actId="20577"/>
        <pc:sldMasterMkLst>
          <pc:docMk/>
          <pc:sldMasterMk cId="4047086508" sldId="2147483655"/>
        </pc:sldMasterMkLst>
        <pc:sldLayoutChg chg="modSp mod">
          <pc:chgData name="Ryan Woolley, MSPH, RDN" userId="2ed87364-7aed-494e-b569-084892f14d42" providerId="ADAL" clId="{D128128C-CA9D-4FC1-8897-EA82649732F4}" dt="2025-01-31T16:48:59.406" v="26" actId="20577"/>
          <pc:sldLayoutMkLst>
            <pc:docMk/>
            <pc:sldMasterMk cId="4047086508" sldId="2147483655"/>
            <pc:sldLayoutMk cId="4019164688" sldId="2147483656"/>
          </pc:sldLayoutMkLst>
          <pc:spChg chg="mod">
            <ac:chgData name="Ryan Woolley, MSPH, RDN" userId="2ed87364-7aed-494e-b569-084892f14d42" providerId="ADAL" clId="{D128128C-CA9D-4FC1-8897-EA82649732F4}" dt="2025-01-31T16:48:59.406" v="26" actId="20577"/>
            <ac:spMkLst>
              <pc:docMk/>
              <pc:sldMasterMk cId="4047086508" sldId="2147483655"/>
              <pc:sldLayoutMk cId="4019164688" sldId="2147483656"/>
              <ac:spMk id="16" creationId="{2B140AAE-E23A-7641-9093-00D11C451186}"/>
            </ac:spMkLst>
          </pc:spChg>
        </pc:sldLayoutChg>
      </pc:sldMasterChg>
    </pc:docChg>
  </pc:docChgLst>
  <pc:docChgLst>
    <pc:chgData name="Sana Siddique, CHES ®" userId="S::ssiddique@kidneyfund.org::7d444842-0b67-4ca5-a220-7a49a0a29b85" providerId="AD" clId="Web-{B9FE22D4-009B-20BD-1170-154AF166F8B5}"/>
    <pc:docChg chg="addSld delSld modSld">
      <pc:chgData name="Sana Siddique, CHES ®" userId="S::ssiddique@kidneyfund.org::7d444842-0b67-4ca5-a220-7a49a0a29b85" providerId="AD" clId="Web-{B9FE22D4-009B-20BD-1170-154AF166F8B5}" dt="2024-04-18T18:24:14.034" v="51"/>
      <pc:docMkLst>
        <pc:docMk/>
      </pc:docMkLst>
      <pc:sldChg chg="addSp delSp modSp mod modClrScheme chgLayout">
        <pc:chgData name="Sana Siddique, CHES ®" userId="S::ssiddique@kidneyfund.org::7d444842-0b67-4ca5-a220-7a49a0a29b85" providerId="AD" clId="Web-{B9FE22D4-009B-20BD-1170-154AF166F8B5}" dt="2024-04-18T18:17:58.148" v="4"/>
        <pc:sldMkLst>
          <pc:docMk/>
          <pc:sldMk cId="552261269" sldId="409"/>
        </pc:sldMkLst>
      </pc:sldChg>
      <pc:sldChg chg="addSp delSp modSp mod modClrScheme chgLayout">
        <pc:chgData name="Sana Siddique, CHES ®" userId="S::ssiddique@kidneyfund.org::7d444842-0b67-4ca5-a220-7a49a0a29b85" providerId="AD" clId="Web-{B9FE22D4-009B-20BD-1170-154AF166F8B5}" dt="2024-04-18T18:21:10.185" v="17"/>
        <pc:sldMkLst>
          <pc:docMk/>
          <pc:sldMk cId="2277626351" sldId="410"/>
        </pc:sldMkLst>
      </pc:sldChg>
      <pc:sldChg chg="addSp delSp modSp mod modClrScheme chgLayout">
        <pc:chgData name="Sana Siddique, CHES ®" userId="S::ssiddique@kidneyfund.org::7d444842-0b67-4ca5-a220-7a49a0a29b85" providerId="AD" clId="Web-{B9FE22D4-009B-20BD-1170-154AF166F8B5}" dt="2024-04-18T18:24:14.034" v="51"/>
        <pc:sldMkLst>
          <pc:docMk/>
          <pc:sldMk cId="2561151482" sldId="520"/>
        </pc:sldMkLst>
      </pc:sldChg>
      <pc:sldChg chg="add del">
        <pc:chgData name="Sana Siddique, CHES ®" userId="S::ssiddique@kidneyfund.org::7d444842-0b67-4ca5-a220-7a49a0a29b85" providerId="AD" clId="Web-{B9FE22D4-009B-20BD-1170-154AF166F8B5}" dt="2024-04-18T18:20:24.074" v="14"/>
        <pc:sldMkLst>
          <pc:docMk/>
          <pc:sldMk cId="429042006" sldId="536"/>
        </pc:sldMkLst>
      </pc:sldChg>
      <pc:sldChg chg="new del">
        <pc:chgData name="Sana Siddique, CHES ®" userId="S::ssiddique@kidneyfund.org::7d444842-0b67-4ca5-a220-7a49a0a29b85" providerId="AD" clId="Web-{B9FE22D4-009B-20BD-1170-154AF166F8B5}" dt="2024-04-18T18:20:02.980" v="10"/>
        <pc:sldMkLst>
          <pc:docMk/>
          <pc:sldMk cId="548860614" sldId="536"/>
        </pc:sldMkLst>
      </pc:sldChg>
      <pc:sldChg chg="add del replId">
        <pc:chgData name="Sana Siddique, CHES ®" userId="S::ssiddique@kidneyfund.org::7d444842-0b67-4ca5-a220-7a49a0a29b85" providerId="AD" clId="Web-{B9FE22D4-009B-20BD-1170-154AF166F8B5}" dt="2024-04-18T18:20:14.762" v="12"/>
        <pc:sldMkLst>
          <pc:docMk/>
          <pc:sldMk cId="3922171431" sldId="536"/>
        </pc:sldMkLst>
      </pc:sldChg>
    </pc:docChg>
  </pc:docChgLst>
  <pc:docChgLst>
    <pc:chgData name="Sana Siddique, CHES ®" userId="S::ssiddique@kidneyfund.org::7d444842-0b67-4ca5-a220-7a49a0a29b85" providerId="AD" clId="Web-{29992CE5-4F36-4EA7-480F-7C530784AACC}"/>
    <pc:docChg chg="modSld">
      <pc:chgData name="Sana Siddique, CHES ®" userId="S::ssiddique@kidneyfund.org::7d444842-0b67-4ca5-a220-7a49a0a29b85" providerId="AD" clId="Web-{29992CE5-4F36-4EA7-480F-7C530784AACC}" dt="2024-07-29T18:24:53.667" v="2"/>
      <pc:docMkLst>
        <pc:docMk/>
      </pc:docMkLst>
      <pc:sldChg chg="modSp">
        <pc:chgData name="Sana Siddique, CHES ®" userId="S::ssiddique@kidneyfund.org::7d444842-0b67-4ca5-a220-7a49a0a29b85" providerId="AD" clId="Web-{29992CE5-4F36-4EA7-480F-7C530784AACC}" dt="2024-07-29T18:24:53.667" v="2"/>
        <pc:sldMkLst>
          <pc:docMk/>
          <pc:sldMk cId="2504969462" sldId="384"/>
        </pc:sldMkLst>
      </pc:sldChg>
    </pc:docChg>
  </pc:docChgLst>
  <pc:docChgLst>
    <pc:chgData name="Sana Siddique, CHES ®" userId="S::ssiddique@kidneyfund.org::7d444842-0b67-4ca5-a220-7a49a0a29b85" providerId="AD" clId="Web-{17DA682C-EEAD-0490-5A70-18A3E9DE6123}"/>
    <pc:docChg chg="modSld">
      <pc:chgData name="Sana Siddique, CHES ®" userId="S::ssiddique@kidneyfund.org::7d444842-0b67-4ca5-a220-7a49a0a29b85" providerId="AD" clId="Web-{17DA682C-EEAD-0490-5A70-18A3E9DE6123}" dt="2024-04-16T17:30:57.354" v="3"/>
      <pc:docMkLst>
        <pc:docMk/>
      </pc:docMkLst>
      <pc:sldChg chg="modNotes">
        <pc:chgData name="Sana Siddique, CHES ®" userId="S::ssiddique@kidneyfund.org::7d444842-0b67-4ca5-a220-7a49a0a29b85" providerId="AD" clId="Web-{17DA682C-EEAD-0490-5A70-18A3E9DE6123}" dt="2024-04-16T17:30:57.354" v="3"/>
        <pc:sldMkLst>
          <pc:docMk/>
          <pc:sldMk cId="46806721" sldId="281"/>
        </pc:sldMkLst>
      </pc:sldChg>
    </pc:docChg>
  </pc:docChgLst>
  <pc:docChgLst>
    <pc:chgData name="Sana Siddique, CHES ®" userId="S::ssiddique@kidneyfund.org::7d444842-0b67-4ca5-a220-7a49a0a29b85" providerId="AD" clId="Web-{1C65E228-CA48-AE5E-F586-8382AC738BF7}"/>
    <pc:docChg chg="modSld">
      <pc:chgData name="Sana Siddique, CHES ®" userId="S::ssiddique@kidneyfund.org::7d444842-0b67-4ca5-a220-7a49a0a29b85" providerId="AD" clId="Web-{1C65E228-CA48-AE5E-F586-8382AC738BF7}" dt="2024-08-13T13:47:32.155" v="2" actId="14100"/>
      <pc:docMkLst>
        <pc:docMk/>
      </pc:docMkLst>
      <pc:sldChg chg="modSp">
        <pc:chgData name="Sana Siddique, CHES ®" userId="S::ssiddique@kidneyfund.org::7d444842-0b67-4ca5-a220-7a49a0a29b85" providerId="AD" clId="Web-{1C65E228-CA48-AE5E-F586-8382AC738BF7}" dt="2024-08-13T13:47:32.155" v="2" actId="14100"/>
        <pc:sldMkLst>
          <pc:docMk/>
          <pc:sldMk cId="3783988604" sldId="260"/>
        </pc:sldMkLst>
      </pc:sldChg>
    </pc:docChg>
  </pc:docChgLst>
  <pc:docChgLst>
    <pc:chgData name="Sana Siddique, CHES ®" userId="7d444842-0b67-4ca5-a220-7a49a0a29b85" providerId="ADAL" clId="{61A242BD-6EDA-436B-BE3D-C4714A035607}"/>
    <pc:docChg chg="undo redo custSel modSld">
      <pc:chgData name="Sana Siddique, CHES ®" userId="7d444842-0b67-4ca5-a220-7a49a0a29b85" providerId="ADAL" clId="{61A242BD-6EDA-436B-BE3D-C4714A035607}" dt="2024-04-18T19:59:34.226" v="737" actId="1076"/>
      <pc:docMkLst>
        <pc:docMk/>
      </pc:docMkLst>
      <pc:sldChg chg="modSp mod">
        <pc:chgData name="Sana Siddique, CHES ®" userId="7d444842-0b67-4ca5-a220-7a49a0a29b85" providerId="ADAL" clId="{61A242BD-6EDA-436B-BE3D-C4714A035607}" dt="2024-04-18T19:59:04.744" v="734" actId="403"/>
        <pc:sldMkLst>
          <pc:docMk/>
          <pc:sldMk cId="2277626351" sldId="410"/>
        </pc:sldMkLst>
      </pc:sldChg>
      <pc:sldChg chg="addSp delSp modSp mod modClrScheme chgLayout">
        <pc:chgData name="Sana Siddique, CHES ®" userId="7d444842-0b67-4ca5-a220-7a49a0a29b85" providerId="ADAL" clId="{61A242BD-6EDA-436B-BE3D-C4714A035607}" dt="2024-04-18T19:47:41.466" v="547" actId="1076"/>
        <pc:sldMkLst>
          <pc:docMk/>
          <pc:sldMk cId="3055192166" sldId="458"/>
        </pc:sldMkLst>
      </pc:sldChg>
      <pc:sldChg chg="addSp delSp modSp mod modClrScheme chgLayout">
        <pc:chgData name="Sana Siddique, CHES ®" userId="7d444842-0b67-4ca5-a220-7a49a0a29b85" providerId="ADAL" clId="{61A242BD-6EDA-436B-BE3D-C4714A035607}" dt="2024-04-18T19:59:34.226" v="737" actId="1076"/>
        <pc:sldMkLst>
          <pc:docMk/>
          <pc:sldMk cId="1081207275" sldId="511"/>
        </pc:sldMkLst>
      </pc:sldChg>
      <pc:sldChg chg="addSp delSp modSp mod modClrScheme chgLayout">
        <pc:chgData name="Sana Siddique, CHES ®" userId="7d444842-0b67-4ca5-a220-7a49a0a29b85" providerId="ADAL" clId="{61A242BD-6EDA-436B-BE3D-C4714A035607}" dt="2024-04-18T19:25:24.419" v="192" actId="478"/>
        <pc:sldMkLst>
          <pc:docMk/>
          <pc:sldMk cId="4128038935" sldId="512"/>
        </pc:sldMkLst>
      </pc:sldChg>
      <pc:sldChg chg="addSp delSp modSp mod modClrScheme chgLayout">
        <pc:chgData name="Sana Siddique, CHES ®" userId="7d444842-0b67-4ca5-a220-7a49a0a29b85" providerId="ADAL" clId="{61A242BD-6EDA-436B-BE3D-C4714A035607}" dt="2024-04-18T19:22:07.357" v="167" actId="207"/>
        <pc:sldMkLst>
          <pc:docMk/>
          <pc:sldMk cId="3614379057" sldId="513"/>
        </pc:sldMkLst>
      </pc:sldChg>
      <pc:sldChg chg="addSp delSp modSp mod modClrScheme chgLayout">
        <pc:chgData name="Sana Siddique, CHES ®" userId="7d444842-0b67-4ca5-a220-7a49a0a29b85" providerId="ADAL" clId="{61A242BD-6EDA-436B-BE3D-C4714A035607}" dt="2024-04-18T19:38:15.379" v="389" actId="1076"/>
        <pc:sldMkLst>
          <pc:docMk/>
          <pc:sldMk cId="2970935416" sldId="514"/>
        </pc:sldMkLst>
      </pc:sldChg>
      <pc:sldChg chg="addSp delSp modSp mod modClrScheme chgLayout">
        <pc:chgData name="Sana Siddique, CHES ®" userId="7d444842-0b67-4ca5-a220-7a49a0a29b85" providerId="ADAL" clId="{61A242BD-6EDA-436B-BE3D-C4714A035607}" dt="2024-04-18T19:35:14.835" v="365" actId="207"/>
        <pc:sldMkLst>
          <pc:docMk/>
          <pc:sldMk cId="3635852206" sldId="515"/>
        </pc:sldMkLst>
      </pc:sldChg>
      <pc:sldChg chg="addSp delSp modSp mod modClrScheme chgLayout">
        <pc:chgData name="Sana Siddique, CHES ®" userId="7d444842-0b67-4ca5-a220-7a49a0a29b85" providerId="ADAL" clId="{61A242BD-6EDA-436B-BE3D-C4714A035607}" dt="2024-04-18T19:46:17.314" v="529" actId="1035"/>
        <pc:sldMkLst>
          <pc:docMk/>
          <pc:sldMk cId="3346025217" sldId="517"/>
        </pc:sldMkLst>
      </pc:sldChg>
      <pc:sldChg chg="addSp delSp modSp mod modClrScheme chgLayout">
        <pc:chgData name="Sana Siddique, CHES ®" userId="7d444842-0b67-4ca5-a220-7a49a0a29b85" providerId="ADAL" clId="{61A242BD-6EDA-436B-BE3D-C4714A035607}" dt="2024-04-18T19:31:15.494" v="313" actId="207"/>
        <pc:sldMkLst>
          <pc:docMk/>
          <pc:sldMk cId="70668200" sldId="518"/>
        </pc:sldMkLst>
      </pc:sldChg>
      <pc:sldChg chg="addSp delSp modSp mod modClrScheme chgLayout">
        <pc:chgData name="Sana Siddique, CHES ®" userId="7d444842-0b67-4ca5-a220-7a49a0a29b85" providerId="ADAL" clId="{61A242BD-6EDA-436B-BE3D-C4714A035607}" dt="2024-04-18T19:14:54.543" v="114" actId="1076"/>
        <pc:sldMkLst>
          <pc:docMk/>
          <pc:sldMk cId="2561151482" sldId="520"/>
        </pc:sldMkLst>
      </pc:sldChg>
      <pc:sldChg chg="addSp delSp modSp mod modClrScheme chgLayout">
        <pc:chgData name="Sana Siddique, CHES ®" userId="7d444842-0b67-4ca5-a220-7a49a0a29b85" providerId="ADAL" clId="{61A242BD-6EDA-436B-BE3D-C4714A035607}" dt="2024-04-18T19:29:50.266" v="306" actId="255"/>
        <pc:sldMkLst>
          <pc:docMk/>
          <pc:sldMk cId="4212251278" sldId="521"/>
        </pc:sldMkLst>
      </pc:sldChg>
      <pc:sldChg chg="addSp delSp modSp mod modClrScheme chgLayout">
        <pc:chgData name="Sana Siddique, CHES ®" userId="7d444842-0b67-4ca5-a220-7a49a0a29b85" providerId="ADAL" clId="{61A242BD-6EDA-436B-BE3D-C4714A035607}" dt="2024-04-18T19:45:04.311" v="498" actId="1036"/>
        <pc:sldMkLst>
          <pc:docMk/>
          <pc:sldMk cId="42242624" sldId="522"/>
        </pc:sldMkLst>
      </pc:sldChg>
      <pc:sldChg chg="delSp modSp mod modClrScheme chgLayout">
        <pc:chgData name="Sana Siddique, CHES ®" userId="7d444842-0b67-4ca5-a220-7a49a0a29b85" providerId="ADAL" clId="{61A242BD-6EDA-436B-BE3D-C4714A035607}" dt="2024-04-18T19:34:12.212" v="355" actId="1035"/>
        <pc:sldMkLst>
          <pc:docMk/>
          <pc:sldMk cId="91433651" sldId="523"/>
        </pc:sldMkLst>
      </pc:sldChg>
      <pc:sldChg chg="addSp delSp modSp mod modClrScheme chgLayout">
        <pc:chgData name="Sana Siddique, CHES ®" userId="7d444842-0b67-4ca5-a220-7a49a0a29b85" providerId="ADAL" clId="{61A242BD-6EDA-436B-BE3D-C4714A035607}" dt="2024-04-18T19:50:52.941" v="625" actId="1035"/>
        <pc:sldMkLst>
          <pc:docMk/>
          <pc:sldMk cId="3137145545" sldId="524"/>
        </pc:sldMkLst>
      </pc:sldChg>
      <pc:sldChg chg="addSp delSp modSp mod modClrScheme chgLayout">
        <pc:chgData name="Sana Siddique, CHES ®" userId="7d444842-0b67-4ca5-a220-7a49a0a29b85" providerId="ADAL" clId="{61A242BD-6EDA-436B-BE3D-C4714A035607}" dt="2024-04-18T19:58:20.653" v="730" actId="2711"/>
        <pc:sldMkLst>
          <pc:docMk/>
          <pc:sldMk cId="4015328951" sldId="525"/>
        </pc:sldMkLst>
      </pc:sldChg>
      <pc:sldChg chg="addSp delSp modSp mod modClrScheme chgLayout">
        <pc:chgData name="Sana Siddique, CHES ®" userId="7d444842-0b67-4ca5-a220-7a49a0a29b85" providerId="ADAL" clId="{61A242BD-6EDA-436B-BE3D-C4714A035607}" dt="2024-04-18T19:53:36.864" v="651" actId="1036"/>
        <pc:sldMkLst>
          <pc:docMk/>
          <pc:sldMk cId="3832473724" sldId="526"/>
        </pc:sldMkLst>
      </pc:sldChg>
      <pc:sldChg chg="addSp delSp modSp mod modClrScheme chgLayout">
        <pc:chgData name="Sana Siddique, CHES ®" userId="7d444842-0b67-4ca5-a220-7a49a0a29b85" providerId="ADAL" clId="{61A242BD-6EDA-436B-BE3D-C4714A035607}" dt="2024-04-18T19:58:23.402" v="732" actId="2711"/>
        <pc:sldMkLst>
          <pc:docMk/>
          <pc:sldMk cId="2586301070" sldId="527"/>
        </pc:sldMkLst>
      </pc:sldChg>
      <pc:sldChg chg="addSp delSp modSp mod modClrScheme chgLayout">
        <pc:chgData name="Sana Siddique, CHES ®" userId="7d444842-0b67-4ca5-a220-7a49a0a29b85" providerId="ADAL" clId="{61A242BD-6EDA-436B-BE3D-C4714A035607}" dt="2024-04-18T19:49:39.391" v="605" actId="1076"/>
        <pc:sldMkLst>
          <pc:docMk/>
          <pc:sldMk cId="507006965" sldId="528"/>
        </pc:sldMkLst>
      </pc:sldChg>
      <pc:sldChg chg="addSp delSp modSp mod modClrScheme chgLayout">
        <pc:chgData name="Sana Siddique, CHES ®" userId="7d444842-0b67-4ca5-a220-7a49a0a29b85" providerId="ADAL" clId="{61A242BD-6EDA-436B-BE3D-C4714A035607}" dt="2024-04-18T19:43:55.158" v="484" actId="1038"/>
        <pc:sldMkLst>
          <pc:docMk/>
          <pc:sldMk cId="2332513828" sldId="529"/>
        </pc:sldMkLst>
      </pc:sldChg>
      <pc:sldChg chg="addSp delSp modSp mod modClrScheme chgLayout">
        <pc:chgData name="Sana Siddique, CHES ®" userId="7d444842-0b67-4ca5-a220-7a49a0a29b85" providerId="ADAL" clId="{61A242BD-6EDA-436B-BE3D-C4714A035607}" dt="2024-04-18T19:54:19.356" v="680" actId="14100"/>
        <pc:sldMkLst>
          <pc:docMk/>
          <pc:sldMk cId="786549672" sldId="530"/>
        </pc:sldMkLst>
      </pc:sldChg>
    </pc:docChg>
  </pc:docChgLst>
  <pc:docChgLst>
    <pc:chgData name="Sana Siddique, CHES ®" userId="S::ssiddique@kidneyfund.org::7d444842-0b67-4ca5-a220-7a49a0a29b85" providerId="AD" clId="Web-{B7314E74-2AD2-655C-47C9-7D1660113F39}"/>
    <pc:docChg chg="addSld delSld">
      <pc:chgData name="Sana Siddique, CHES ®" userId="S::ssiddique@kidneyfund.org::7d444842-0b67-4ca5-a220-7a49a0a29b85" providerId="AD" clId="Web-{B7314E74-2AD2-655C-47C9-7D1660113F39}" dt="2024-08-06T18:49:28.125" v="9"/>
      <pc:docMkLst>
        <pc:docMk/>
      </pc:docMkLst>
      <pc:sldChg chg="add">
        <pc:chgData name="Sana Siddique, CHES ®" userId="S::ssiddique@kidneyfund.org::7d444842-0b67-4ca5-a220-7a49a0a29b85" providerId="AD" clId="Web-{B7314E74-2AD2-655C-47C9-7D1660113F39}" dt="2024-08-06T18:49:28.109" v="8"/>
        <pc:sldMkLst>
          <pc:docMk/>
          <pc:sldMk cId="4132840024" sldId="256"/>
        </pc:sldMkLst>
      </pc:sldChg>
      <pc:sldChg chg="add">
        <pc:chgData name="Sana Siddique, CHES ®" userId="S::ssiddique@kidneyfund.org::7d444842-0b67-4ca5-a220-7a49a0a29b85" providerId="AD" clId="Web-{B7314E74-2AD2-655C-47C9-7D1660113F39}" dt="2024-08-06T18:49:27.968" v="1"/>
        <pc:sldMkLst>
          <pc:docMk/>
          <pc:sldMk cId="2692135794" sldId="258"/>
        </pc:sldMkLst>
      </pc:sldChg>
      <pc:sldChg chg="add">
        <pc:chgData name="Sana Siddique, CHES ®" userId="S::ssiddique@kidneyfund.org::7d444842-0b67-4ca5-a220-7a49a0a29b85" providerId="AD" clId="Web-{B7314E74-2AD2-655C-47C9-7D1660113F39}" dt="2024-08-06T18:49:28" v="2"/>
        <pc:sldMkLst>
          <pc:docMk/>
          <pc:sldMk cId="3783988604" sldId="260"/>
        </pc:sldMkLst>
      </pc:sldChg>
      <pc:sldChg chg="add">
        <pc:chgData name="Sana Siddique, CHES ®" userId="S::ssiddique@kidneyfund.org::7d444842-0b67-4ca5-a220-7a49a0a29b85" providerId="AD" clId="Web-{B7314E74-2AD2-655C-47C9-7D1660113F39}" dt="2024-08-06T18:49:28.015" v="3"/>
        <pc:sldMkLst>
          <pc:docMk/>
          <pc:sldMk cId="1953622398" sldId="261"/>
        </pc:sldMkLst>
      </pc:sldChg>
      <pc:sldChg chg="add">
        <pc:chgData name="Sana Siddique, CHES ®" userId="S::ssiddique@kidneyfund.org::7d444842-0b67-4ca5-a220-7a49a0a29b85" providerId="AD" clId="Web-{B7314E74-2AD2-655C-47C9-7D1660113F39}" dt="2024-08-06T18:49:28.031" v="4"/>
        <pc:sldMkLst>
          <pc:docMk/>
          <pc:sldMk cId="3472248441" sldId="262"/>
        </pc:sldMkLst>
      </pc:sldChg>
      <pc:sldChg chg="add">
        <pc:chgData name="Sana Siddique, CHES ®" userId="S::ssiddique@kidneyfund.org::7d444842-0b67-4ca5-a220-7a49a0a29b85" providerId="AD" clId="Web-{B7314E74-2AD2-655C-47C9-7D1660113F39}" dt="2024-08-06T18:49:28.047" v="5"/>
        <pc:sldMkLst>
          <pc:docMk/>
          <pc:sldMk cId="1554405501" sldId="263"/>
        </pc:sldMkLst>
      </pc:sldChg>
      <pc:sldChg chg="add">
        <pc:chgData name="Sana Siddique, CHES ®" userId="S::ssiddique@kidneyfund.org::7d444842-0b67-4ca5-a220-7a49a0a29b85" providerId="AD" clId="Web-{B7314E74-2AD2-655C-47C9-7D1660113F39}" dt="2024-08-06T18:49:28.062" v="6"/>
        <pc:sldMkLst>
          <pc:docMk/>
          <pc:sldMk cId="941023655" sldId="264"/>
        </pc:sldMkLst>
      </pc:sldChg>
      <pc:sldChg chg="add">
        <pc:chgData name="Sana Siddique, CHES ®" userId="S::ssiddique@kidneyfund.org::7d444842-0b67-4ca5-a220-7a49a0a29b85" providerId="AD" clId="Web-{B7314E74-2AD2-655C-47C9-7D1660113F39}" dt="2024-08-06T18:49:28.078" v="7"/>
        <pc:sldMkLst>
          <pc:docMk/>
          <pc:sldMk cId="3039314776" sldId="321"/>
        </pc:sldMkLst>
      </pc:sldChg>
      <pc:sldChg chg="add">
        <pc:chgData name="Sana Siddique, CHES ®" userId="S::ssiddique@kidneyfund.org::7d444842-0b67-4ca5-a220-7a49a0a29b85" providerId="AD" clId="Web-{B7314E74-2AD2-655C-47C9-7D1660113F39}" dt="2024-08-06T18:49:28.125" v="9"/>
        <pc:sldMkLst>
          <pc:docMk/>
          <pc:sldMk cId="3958264872" sldId="322"/>
        </pc:sldMkLst>
      </pc:sldChg>
      <pc:sldChg chg="del">
        <pc:chgData name="Sana Siddique, CHES ®" userId="S::ssiddique@kidneyfund.org::7d444842-0b67-4ca5-a220-7a49a0a29b85" providerId="AD" clId="Web-{B7314E74-2AD2-655C-47C9-7D1660113F39}" dt="2024-08-06T18:48:37.779" v="0"/>
        <pc:sldMkLst>
          <pc:docMk/>
          <pc:sldMk cId="237458619" sldId="533"/>
        </pc:sldMkLst>
      </pc:sldChg>
    </pc:docChg>
  </pc:docChgLst>
  <pc:docChgLst>
    <pc:chgData name="Sana Siddique, CHES ®" userId="7d444842-0b67-4ca5-a220-7a49a0a29b85" providerId="ADAL" clId="{3C0D4748-FAB0-48AE-ABA5-B965C63BF4C5}"/>
    <pc:docChg chg="undo custSel addSld delSld modSld sldOrd">
      <pc:chgData name="Sana Siddique, CHES ®" userId="7d444842-0b67-4ca5-a220-7a49a0a29b85" providerId="ADAL" clId="{3C0D4748-FAB0-48AE-ABA5-B965C63BF4C5}" dt="2024-08-14T16:54:54.206" v="1604" actId="20577"/>
      <pc:docMkLst>
        <pc:docMk/>
      </pc:docMkLst>
      <pc:sldChg chg="del">
        <pc:chgData name="Sana Siddique, CHES ®" userId="7d444842-0b67-4ca5-a220-7a49a0a29b85" providerId="ADAL" clId="{3C0D4748-FAB0-48AE-ABA5-B965C63BF4C5}" dt="2024-08-06T19:04:32.620" v="1366" actId="2696"/>
        <pc:sldMkLst>
          <pc:docMk/>
          <pc:sldMk cId="4132840024" sldId="256"/>
        </pc:sldMkLst>
      </pc:sldChg>
      <pc:sldChg chg="modSp mod">
        <pc:chgData name="Sana Siddique, CHES ®" userId="7d444842-0b67-4ca5-a220-7a49a0a29b85" providerId="ADAL" clId="{3C0D4748-FAB0-48AE-ABA5-B965C63BF4C5}" dt="2024-07-17T15:17:33.020" v="19" actId="20577"/>
        <pc:sldMkLst>
          <pc:docMk/>
          <pc:sldMk cId="1577477630" sldId="257"/>
        </pc:sldMkLst>
      </pc:sldChg>
      <pc:sldChg chg="delSp modSp add mod">
        <pc:chgData name="Sana Siddique, CHES ®" userId="7d444842-0b67-4ca5-a220-7a49a0a29b85" providerId="ADAL" clId="{3C0D4748-FAB0-48AE-ABA5-B965C63BF4C5}" dt="2024-08-13T12:36:29.708" v="1517" actId="478"/>
        <pc:sldMkLst>
          <pc:docMk/>
          <pc:sldMk cId="4266439921" sldId="259"/>
        </pc:sldMkLst>
      </pc:sldChg>
      <pc:sldChg chg="addSp delSp modSp mod">
        <pc:chgData name="Sana Siddique, CHES ®" userId="7d444842-0b67-4ca5-a220-7a49a0a29b85" providerId="ADAL" clId="{3C0D4748-FAB0-48AE-ABA5-B965C63BF4C5}" dt="2024-08-06T19:13:03.286" v="1433" actId="14100"/>
        <pc:sldMkLst>
          <pc:docMk/>
          <pc:sldMk cId="1953622398" sldId="261"/>
        </pc:sldMkLst>
      </pc:sldChg>
      <pc:sldChg chg="addSp modSp mod">
        <pc:chgData name="Sana Siddique, CHES ®" userId="7d444842-0b67-4ca5-a220-7a49a0a29b85" providerId="ADAL" clId="{3C0D4748-FAB0-48AE-ABA5-B965C63BF4C5}" dt="2024-08-06T19:15:48.086" v="1493" actId="20577"/>
        <pc:sldMkLst>
          <pc:docMk/>
          <pc:sldMk cId="3472248441" sldId="262"/>
        </pc:sldMkLst>
      </pc:sldChg>
      <pc:sldChg chg="modSp mod">
        <pc:chgData name="Sana Siddique, CHES ®" userId="7d444842-0b67-4ca5-a220-7a49a0a29b85" providerId="ADAL" clId="{3C0D4748-FAB0-48AE-ABA5-B965C63BF4C5}" dt="2024-08-06T19:14:35.451" v="1450" actId="1076"/>
        <pc:sldMkLst>
          <pc:docMk/>
          <pc:sldMk cId="1554405501" sldId="263"/>
        </pc:sldMkLst>
      </pc:sldChg>
      <pc:sldChg chg="modSp mod">
        <pc:chgData name="Sana Siddique, CHES ®" userId="7d444842-0b67-4ca5-a220-7a49a0a29b85" providerId="ADAL" clId="{3C0D4748-FAB0-48AE-ABA5-B965C63BF4C5}" dt="2024-08-06T19:07:25.865" v="1369" actId="20577"/>
        <pc:sldMkLst>
          <pc:docMk/>
          <pc:sldMk cId="941023655" sldId="264"/>
        </pc:sldMkLst>
      </pc:sldChg>
      <pc:sldChg chg="modSp mod">
        <pc:chgData name="Sana Siddique, CHES ®" userId="7d444842-0b67-4ca5-a220-7a49a0a29b85" providerId="ADAL" clId="{3C0D4748-FAB0-48AE-ABA5-B965C63BF4C5}" dt="2024-08-06T19:15:42.857" v="1483" actId="1035"/>
        <pc:sldMkLst>
          <pc:docMk/>
          <pc:sldMk cId="575875303" sldId="267"/>
        </pc:sldMkLst>
      </pc:sldChg>
      <pc:sldChg chg="modSp mod">
        <pc:chgData name="Sana Siddique, CHES ®" userId="7d444842-0b67-4ca5-a220-7a49a0a29b85" providerId="ADAL" clId="{3C0D4748-FAB0-48AE-ABA5-B965C63BF4C5}" dt="2024-08-06T19:03:30.786" v="1364" actId="20577"/>
        <pc:sldMkLst>
          <pc:docMk/>
          <pc:sldMk cId="1764512103" sldId="268"/>
        </pc:sldMkLst>
      </pc:sldChg>
      <pc:sldChg chg="add">
        <pc:chgData name="Sana Siddique, CHES ®" userId="7d444842-0b67-4ca5-a220-7a49a0a29b85" providerId="ADAL" clId="{3C0D4748-FAB0-48AE-ABA5-B965C63BF4C5}" dt="2024-08-13T12:33:27.125" v="1494"/>
        <pc:sldMkLst>
          <pc:docMk/>
          <pc:sldMk cId="4056713506" sldId="270"/>
        </pc:sldMkLst>
      </pc:sldChg>
      <pc:sldChg chg="add">
        <pc:chgData name="Sana Siddique, CHES ®" userId="7d444842-0b67-4ca5-a220-7a49a0a29b85" providerId="ADAL" clId="{3C0D4748-FAB0-48AE-ABA5-B965C63BF4C5}" dt="2024-08-13T12:33:27.125" v="1494"/>
        <pc:sldMkLst>
          <pc:docMk/>
          <pc:sldMk cId="3487153241" sldId="272"/>
        </pc:sldMkLst>
      </pc:sldChg>
      <pc:sldChg chg="add">
        <pc:chgData name="Sana Siddique, CHES ®" userId="7d444842-0b67-4ca5-a220-7a49a0a29b85" providerId="ADAL" clId="{3C0D4748-FAB0-48AE-ABA5-B965C63BF4C5}" dt="2024-08-13T12:33:27.125" v="1494"/>
        <pc:sldMkLst>
          <pc:docMk/>
          <pc:sldMk cId="933029667" sldId="273"/>
        </pc:sldMkLst>
      </pc:sldChg>
      <pc:sldChg chg="add">
        <pc:chgData name="Sana Siddique, CHES ®" userId="7d444842-0b67-4ca5-a220-7a49a0a29b85" providerId="ADAL" clId="{3C0D4748-FAB0-48AE-ABA5-B965C63BF4C5}" dt="2024-08-13T12:33:27.125" v="1494"/>
        <pc:sldMkLst>
          <pc:docMk/>
          <pc:sldMk cId="1541896486" sldId="275"/>
        </pc:sldMkLst>
      </pc:sldChg>
      <pc:sldChg chg="add">
        <pc:chgData name="Sana Siddique, CHES ®" userId="7d444842-0b67-4ca5-a220-7a49a0a29b85" providerId="ADAL" clId="{3C0D4748-FAB0-48AE-ABA5-B965C63BF4C5}" dt="2024-08-13T12:33:27.125" v="1494"/>
        <pc:sldMkLst>
          <pc:docMk/>
          <pc:sldMk cId="393421652" sldId="276"/>
        </pc:sldMkLst>
      </pc:sldChg>
      <pc:sldChg chg="add">
        <pc:chgData name="Sana Siddique, CHES ®" userId="7d444842-0b67-4ca5-a220-7a49a0a29b85" providerId="ADAL" clId="{3C0D4748-FAB0-48AE-ABA5-B965C63BF4C5}" dt="2024-08-13T12:33:27.125" v="1494"/>
        <pc:sldMkLst>
          <pc:docMk/>
          <pc:sldMk cId="615051117" sldId="277"/>
        </pc:sldMkLst>
      </pc:sldChg>
      <pc:sldChg chg="modNotesTx">
        <pc:chgData name="Sana Siddique, CHES ®" userId="7d444842-0b67-4ca5-a220-7a49a0a29b85" providerId="ADAL" clId="{3C0D4748-FAB0-48AE-ABA5-B965C63BF4C5}" dt="2024-07-17T16:14:31.091" v="330" actId="20577"/>
        <pc:sldMkLst>
          <pc:docMk/>
          <pc:sldMk cId="46806721" sldId="281"/>
        </pc:sldMkLst>
      </pc:sldChg>
      <pc:sldChg chg="modSp del mod delCm">
        <pc:chgData name="Sana Siddique, CHES ®" userId="7d444842-0b67-4ca5-a220-7a49a0a29b85" providerId="ADAL" clId="{3C0D4748-FAB0-48AE-ABA5-B965C63BF4C5}" dt="2024-08-13T12:34:50.545" v="1499" actId="2696"/>
        <pc:sldMkLst>
          <pc:docMk/>
          <pc:sldMk cId="3037651000" sldId="289"/>
        </pc:sldMkLst>
      </pc:sldChg>
      <pc:sldChg chg="modSp mod">
        <pc:chgData name="Sana Siddique, CHES ®" userId="7d444842-0b67-4ca5-a220-7a49a0a29b85" providerId="ADAL" clId="{3C0D4748-FAB0-48AE-ABA5-B965C63BF4C5}" dt="2024-08-14T16:54:54.206" v="1604" actId="20577"/>
        <pc:sldMkLst>
          <pc:docMk/>
          <pc:sldMk cId="3857270054" sldId="315"/>
        </pc:sldMkLst>
      </pc:sldChg>
      <pc:sldChg chg="addSp delSp modSp mod">
        <pc:chgData name="Sana Siddique, CHES ®" userId="7d444842-0b67-4ca5-a220-7a49a0a29b85" providerId="ADAL" clId="{3C0D4748-FAB0-48AE-ABA5-B965C63BF4C5}" dt="2024-08-06T19:08:15.683" v="1374" actId="14100"/>
        <pc:sldMkLst>
          <pc:docMk/>
          <pc:sldMk cId="3039314776" sldId="321"/>
        </pc:sldMkLst>
      </pc:sldChg>
      <pc:sldChg chg="addSp delSp modSp mod ord modNotesTx">
        <pc:chgData name="Sana Siddique, CHES ®" userId="7d444842-0b67-4ca5-a220-7a49a0a29b85" providerId="ADAL" clId="{3C0D4748-FAB0-48AE-ABA5-B965C63BF4C5}" dt="2024-08-13T12:34:20.442" v="1498"/>
        <pc:sldMkLst>
          <pc:docMk/>
          <pc:sldMk cId="3565244665" sldId="349"/>
        </pc:sldMkLst>
      </pc:sldChg>
      <pc:sldChg chg="modSp mod">
        <pc:chgData name="Sana Siddique, CHES ®" userId="7d444842-0b67-4ca5-a220-7a49a0a29b85" providerId="ADAL" clId="{3C0D4748-FAB0-48AE-ABA5-B965C63BF4C5}" dt="2024-07-29T18:46:29.574" v="991" actId="20577"/>
        <pc:sldMkLst>
          <pc:docMk/>
          <pc:sldMk cId="767618964" sldId="350"/>
        </pc:sldMkLst>
      </pc:sldChg>
      <pc:sldChg chg="addSp modSp add del mod ord modNotesTx">
        <pc:chgData name="Sana Siddique, CHES ®" userId="7d444842-0b67-4ca5-a220-7a49a0a29b85" providerId="ADAL" clId="{3C0D4748-FAB0-48AE-ABA5-B965C63BF4C5}" dt="2024-08-06T19:08:58.750" v="1375" actId="2696"/>
        <pc:sldMkLst>
          <pc:docMk/>
          <pc:sldMk cId="633269553" sldId="355"/>
        </pc:sldMkLst>
      </pc:sldChg>
      <pc:sldChg chg="addSp delSp modSp mod ord modClrScheme chgLayout">
        <pc:chgData name="Sana Siddique, CHES ®" userId="7d444842-0b67-4ca5-a220-7a49a0a29b85" providerId="ADAL" clId="{3C0D4748-FAB0-48AE-ABA5-B965C63BF4C5}" dt="2024-07-17T16:23:17.002" v="434" actId="14861"/>
        <pc:sldMkLst>
          <pc:docMk/>
          <pc:sldMk cId="2504969462" sldId="384"/>
        </pc:sldMkLst>
      </pc:sldChg>
      <pc:sldChg chg="del">
        <pc:chgData name="Sana Siddique, CHES ®" userId="7d444842-0b67-4ca5-a220-7a49a0a29b85" providerId="ADAL" clId="{3C0D4748-FAB0-48AE-ABA5-B965C63BF4C5}" dt="2024-07-29T18:45:45.570" v="985" actId="2696"/>
        <pc:sldMkLst>
          <pc:docMk/>
          <pc:sldMk cId="3043759212" sldId="385"/>
        </pc:sldMkLst>
      </pc:sldChg>
      <pc:sldChg chg="del ord">
        <pc:chgData name="Sana Siddique, CHES ®" userId="7d444842-0b67-4ca5-a220-7a49a0a29b85" providerId="ADAL" clId="{3C0D4748-FAB0-48AE-ABA5-B965C63BF4C5}" dt="2024-07-29T18:53:29.266" v="1146" actId="2696"/>
        <pc:sldMkLst>
          <pc:docMk/>
          <pc:sldMk cId="52897986" sldId="386"/>
        </pc:sldMkLst>
      </pc:sldChg>
      <pc:sldChg chg="del">
        <pc:chgData name="Sana Siddique, CHES ®" userId="7d444842-0b67-4ca5-a220-7a49a0a29b85" providerId="ADAL" clId="{3C0D4748-FAB0-48AE-ABA5-B965C63BF4C5}" dt="2024-07-17T16:13:32.685" v="288" actId="2696"/>
        <pc:sldMkLst>
          <pc:docMk/>
          <pc:sldMk cId="552261269" sldId="409"/>
        </pc:sldMkLst>
      </pc:sldChg>
      <pc:sldChg chg="del">
        <pc:chgData name="Sana Siddique, CHES ®" userId="7d444842-0b67-4ca5-a220-7a49a0a29b85" providerId="ADAL" clId="{3C0D4748-FAB0-48AE-ABA5-B965C63BF4C5}" dt="2024-07-17T16:13:47.704" v="289" actId="2696"/>
        <pc:sldMkLst>
          <pc:docMk/>
          <pc:sldMk cId="2277626351" sldId="410"/>
        </pc:sldMkLst>
      </pc:sldChg>
      <pc:sldChg chg="del">
        <pc:chgData name="Sana Siddique, CHES ®" userId="7d444842-0b67-4ca5-a220-7a49a0a29b85" providerId="ADAL" clId="{3C0D4748-FAB0-48AE-ABA5-B965C63BF4C5}" dt="2024-07-17T16:13:47.704" v="289" actId="2696"/>
        <pc:sldMkLst>
          <pc:docMk/>
          <pc:sldMk cId="3055192166" sldId="458"/>
        </pc:sldMkLst>
      </pc:sldChg>
      <pc:sldChg chg="del">
        <pc:chgData name="Sana Siddique, CHES ®" userId="7d444842-0b67-4ca5-a220-7a49a0a29b85" providerId="ADAL" clId="{3C0D4748-FAB0-48AE-ABA5-B965C63BF4C5}" dt="2024-07-17T16:13:47.704" v="289" actId="2696"/>
        <pc:sldMkLst>
          <pc:docMk/>
          <pc:sldMk cId="1081207275" sldId="511"/>
        </pc:sldMkLst>
      </pc:sldChg>
      <pc:sldChg chg="del">
        <pc:chgData name="Sana Siddique, CHES ®" userId="7d444842-0b67-4ca5-a220-7a49a0a29b85" providerId="ADAL" clId="{3C0D4748-FAB0-48AE-ABA5-B965C63BF4C5}" dt="2024-07-17T16:13:47.704" v="289" actId="2696"/>
        <pc:sldMkLst>
          <pc:docMk/>
          <pc:sldMk cId="4128038935" sldId="512"/>
        </pc:sldMkLst>
      </pc:sldChg>
      <pc:sldChg chg="del">
        <pc:chgData name="Sana Siddique, CHES ®" userId="7d444842-0b67-4ca5-a220-7a49a0a29b85" providerId="ADAL" clId="{3C0D4748-FAB0-48AE-ABA5-B965C63BF4C5}" dt="2024-07-17T16:13:47.704" v="289" actId="2696"/>
        <pc:sldMkLst>
          <pc:docMk/>
          <pc:sldMk cId="3614379057" sldId="513"/>
        </pc:sldMkLst>
      </pc:sldChg>
      <pc:sldChg chg="del">
        <pc:chgData name="Sana Siddique, CHES ®" userId="7d444842-0b67-4ca5-a220-7a49a0a29b85" providerId="ADAL" clId="{3C0D4748-FAB0-48AE-ABA5-B965C63BF4C5}" dt="2024-07-17T16:13:47.704" v="289" actId="2696"/>
        <pc:sldMkLst>
          <pc:docMk/>
          <pc:sldMk cId="2970935416" sldId="514"/>
        </pc:sldMkLst>
      </pc:sldChg>
      <pc:sldChg chg="del">
        <pc:chgData name="Sana Siddique, CHES ®" userId="7d444842-0b67-4ca5-a220-7a49a0a29b85" providerId="ADAL" clId="{3C0D4748-FAB0-48AE-ABA5-B965C63BF4C5}" dt="2024-07-17T16:13:47.704" v="289" actId="2696"/>
        <pc:sldMkLst>
          <pc:docMk/>
          <pc:sldMk cId="3635852206" sldId="515"/>
        </pc:sldMkLst>
      </pc:sldChg>
      <pc:sldChg chg="del">
        <pc:chgData name="Sana Siddique, CHES ®" userId="7d444842-0b67-4ca5-a220-7a49a0a29b85" providerId="ADAL" clId="{3C0D4748-FAB0-48AE-ABA5-B965C63BF4C5}" dt="2024-07-17T16:13:47.704" v="289" actId="2696"/>
        <pc:sldMkLst>
          <pc:docMk/>
          <pc:sldMk cId="3346025217" sldId="517"/>
        </pc:sldMkLst>
      </pc:sldChg>
      <pc:sldChg chg="del">
        <pc:chgData name="Sana Siddique, CHES ®" userId="7d444842-0b67-4ca5-a220-7a49a0a29b85" providerId="ADAL" clId="{3C0D4748-FAB0-48AE-ABA5-B965C63BF4C5}" dt="2024-07-17T16:13:47.704" v="289" actId="2696"/>
        <pc:sldMkLst>
          <pc:docMk/>
          <pc:sldMk cId="70668200" sldId="518"/>
        </pc:sldMkLst>
      </pc:sldChg>
      <pc:sldChg chg="del">
        <pc:chgData name="Sana Siddique, CHES ®" userId="7d444842-0b67-4ca5-a220-7a49a0a29b85" providerId="ADAL" clId="{3C0D4748-FAB0-48AE-ABA5-B965C63BF4C5}" dt="2024-07-17T16:13:47.704" v="289" actId="2696"/>
        <pc:sldMkLst>
          <pc:docMk/>
          <pc:sldMk cId="2561151482" sldId="520"/>
        </pc:sldMkLst>
      </pc:sldChg>
      <pc:sldChg chg="del">
        <pc:chgData name="Sana Siddique, CHES ®" userId="7d444842-0b67-4ca5-a220-7a49a0a29b85" providerId="ADAL" clId="{3C0D4748-FAB0-48AE-ABA5-B965C63BF4C5}" dt="2024-07-17T16:13:47.704" v="289" actId="2696"/>
        <pc:sldMkLst>
          <pc:docMk/>
          <pc:sldMk cId="4212251278" sldId="521"/>
        </pc:sldMkLst>
      </pc:sldChg>
      <pc:sldChg chg="del">
        <pc:chgData name="Sana Siddique, CHES ®" userId="7d444842-0b67-4ca5-a220-7a49a0a29b85" providerId="ADAL" clId="{3C0D4748-FAB0-48AE-ABA5-B965C63BF4C5}" dt="2024-07-17T16:13:47.704" v="289" actId="2696"/>
        <pc:sldMkLst>
          <pc:docMk/>
          <pc:sldMk cId="42242624" sldId="522"/>
        </pc:sldMkLst>
      </pc:sldChg>
      <pc:sldChg chg="del">
        <pc:chgData name="Sana Siddique, CHES ®" userId="7d444842-0b67-4ca5-a220-7a49a0a29b85" providerId="ADAL" clId="{3C0D4748-FAB0-48AE-ABA5-B965C63BF4C5}" dt="2024-07-17T16:13:47.704" v="289" actId="2696"/>
        <pc:sldMkLst>
          <pc:docMk/>
          <pc:sldMk cId="91433651" sldId="523"/>
        </pc:sldMkLst>
      </pc:sldChg>
      <pc:sldChg chg="del">
        <pc:chgData name="Sana Siddique, CHES ®" userId="7d444842-0b67-4ca5-a220-7a49a0a29b85" providerId="ADAL" clId="{3C0D4748-FAB0-48AE-ABA5-B965C63BF4C5}" dt="2024-07-17T16:13:47.704" v="289" actId="2696"/>
        <pc:sldMkLst>
          <pc:docMk/>
          <pc:sldMk cId="3137145545" sldId="524"/>
        </pc:sldMkLst>
      </pc:sldChg>
      <pc:sldChg chg="del">
        <pc:chgData name="Sana Siddique, CHES ®" userId="7d444842-0b67-4ca5-a220-7a49a0a29b85" providerId="ADAL" clId="{3C0D4748-FAB0-48AE-ABA5-B965C63BF4C5}" dt="2024-07-17T16:13:47.704" v="289" actId="2696"/>
        <pc:sldMkLst>
          <pc:docMk/>
          <pc:sldMk cId="4015328951" sldId="525"/>
        </pc:sldMkLst>
      </pc:sldChg>
      <pc:sldChg chg="del">
        <pc:chgData name="Sana Siddique, CHES ®" userId="7d444842-0b67-4ca5-a220-7a49a0a29b85" providerId="ADAL" clId="{3C0D4748-FAB0-48AE-ABA5-B965C63BF4C5}" dt="2024-07-17T16:13:47.704" v="289" actId="2696"/>
        <pc:sldMkLst>
          <pc:docMk/>
          <pc:sldMk cId="3832473724" sldId="526"/>
        </pc:sldMkLst>
      </pc:sldChg>
      <pc:sldChg chg="del">
        <pc:chgData name="Sana Siddique, CHES ®" userId="7d444842-0b67-4ca5-a220-7a49a0a29b85" providerId="ADAL" clId="{3C0D4748-FAB0-48AE-ABA5-B965C63BF4C5}" dt="2024-07-17T16:13:47.704" v="289" actId="2696"/>
        <pc:sldMkLst>
          <pc:docMk/>
          <pc:sldMk cId="2586301070" sldId="527"/>
        </pc:sldMkLst>
      </pc:sldChg>
      <pc:sldChg chg="del">
        <pc:chgData name="Sana Siddique, CHES ®" userId="7d444842-0b67-4ca5-a220-7a49a0a29b85" providerId="ADAL" clId="{3C0D4748-FAB0-48AE-ABA5-B965C63BF4C5}" dt="2024-07-17T16:13:47.704" v="289" actId="2696"/>
        <pc:sldMkLst>
          <pc:docMk/>
          <pc:sldMk cId="507006965" sldId="528"/>
        </pc:sldMkLst>
      </pc:sldChg>
      <pc:sldChg chg="del">
        <pc:chgData name="Sana Siddique, CHES ®" userId="7d444842-0b67-4ca5-a220-7a49a0a29b85" providerId="ADAL" clId="{3C0D4748-FAB0-48AE-ABA5-B965C63BF4C5}" dt="2024-07-17T16:13:47.704" v="289" actId="2696"/>
        <pc:sldMkLst>
          <pc:docMk/>
          <pc:sldMk cId="2332513828" sldId="529"/>
        </pc:sldMkLst>
      </pc:sldChg>
      <pc:sldChg chg="del">
        <pc:chgData name="Sana Siddique, CHES ®" userId="7d444842-0b67-4ca5-a220-7a49a0a29b85" providerId="ADAL" clId="{3C0D4748-FAB0-48AE-ABA5-B965C63BF4C5}" dt="2024-07-17T16:13:47.704" v="289" actId="2696"/>
        <pc:sldMkLst>
          <pc:docMk/>
          <pc:sldMk cId="786549672" sldId="530"/>
        </pc:sldMkLst>
      </pc:sldChg>
      <pc:sldChg chg="addSp delSp modSp mod">
        <pc:chgData name="Sana Siddique, CHES ®" userId="7d444842-0b67-4ca5-a220-7a49a0a29b85" providerId="ADAL" clId="{3C0D4748-FAB0-48AE-ABA5-B965C63BF4C5}" dt="2024-07-29T19:54:52.913" v="1223" actId="1076"/>
        <pc:sldMkLst>
          <pc:docMk/>
          <pc:sldMk cId="3016084040" sldId="531"/>
        </pc:sldMkLst>
      </pc:sldChg>
      <pc:sldChg chg="del">
        <pc:chgData name="Sana Siddique, CHES ®" userId="7d444842-0b67-4ca5-a220-7a49a0a29b85" providerId="ADAL" clId="{3C0D4748-FAB0-48AE-ABA5-B965C63BF4C5}" dt="2024-07-17T16:13:47.704" v="289" actId="2696"/>
        <pc:sldMkLst>
          <pc:docMk/>
          <pc:sldMk cId="1065813323" sldId="532"/>
        </pc:sldMkLst>
      </pc:sldChg>
      <pc:sldChg chg="modSp mod">
        <pc:chgData name="Sana Siddique, CHES ®" userId="7d444842-0b67-4ca5-a220-7a49a0a29b85" providerId="ADAL" clId="{3C0D4748-FAB0-48AE-ABA5-B965C63BF4C5}" dt="2024-07-17T16:24:03.925" v="438" actId="14100"/>
        <pc:sldMkLst>
          <pc:docMk/>
          <pc:sldMk cId="237458619" sldId="533"/>
        </pc:sldMkLst>
      </pc:sldChg>
      <pc:sldChg chg="addSp delSp modSp mod modNotesTx">
        <pc:chgData name="Sana Siddique, CHES ®" userId="7d444842-0b67-4ca5-a220-7a49a0a29b85" providerId="ADAL" clId="{3C0D4748-FAB0-48AE-ABA5-B965C63BF4C5}" dt="2024-08-14T16:51:27.459" v="1571" actId="20577"/>
        <pc:sldMkLst>
          <pc:docMk/>
          <pc:sldMk cId="311730137" sldId="534"/>
        </pc:sldMkLst>
      </pc:sldChg>
      <pc:sldChg chg="del">
        <pc:chgData name="Sana Siddique, CHES ®" userId="7d444842-0b67-4ca5-a220-7a49a0a29b85" providerId="ADAL" clId="{3C0D4748-FAB0-48AE-ABA5-B965C63BF4C5}" dt="2024-07-29T18:26:59.182" v="571" actId="2696"/>
        <pc:sldMkLst>
          <pc:docMk/>
          <pc:sldMk cId="3670851726" sldId="535"/>
        </pc:sldMkLst>
      </pc:sldChg>
      <pc:sldChg chg="addSp delSp modSp new del mod modClrScheme chgLayout">
        <pc:chgData name="Sana Siddique, CHES ®" userId="7d444842-0b67-4ca5-a220-7a49a0a29b85" providerId="ADAL" clId="{3C0D4748-FAB0-48AE-ABA5-B965C63BF4C5}" dt="2024-08-06T18:55:10.056" v="1231" actId="2696"/>
        <pc:sldMkLst>
          <pc:docMk/>
          <pc:sldMk cId="294284831" sldId="536"/>
        </pc:sldMkLst>
      </pc:sldChg>
      <pc:sldChg chg="delSp modSp new del mod">
        <pc:chgData name="Sana Siddique, CHES ®" userId="7d444842-0b67-4ca5-a220-7a49a0a29b85" providerId="ADAL" clId="{3C0D4748-FAB0-48AE-ABA5-B965C63BF4C5}" dt="2024-08-13T12:35:09.753" v="1500" actId="2696"/>
        <pc:sldMkLst>
          <pc:docMk/>
          <pc:sldMk cId="51008370" sldId="537"/>
        </pc:sldMkLst>
      </pc:sldChg>
      <pc:sldChg chg="add del">
        <pc:chgData name="Sana Siddique, CHES ®" userId="7d444842-0b67-4ca5-a220-7a49a0a29b85" providerId="ADAL" clId="{3C0D4748-FAB0-48AE-ABA5-B965C63BF4C5}" dt="2024-07-29T18:53:56.809" v="1150"/>
        <pc:sldMkLst>
          <pc:docMk/>
          <pc:sldMk cId="3006619185" sldId="538"/>
        </pc:sldMkLst>
      </pc:sldChg>
      <pc:sldChg chg="del">
        <pc:chgData name="Sana Siddique, CHES ®" userId="7d444842-0b67-4ca5-a220-7a49a0a29b85" providerId="ADAL" clId="{3C0D4748-FAB0-48AE-ABA5-B965C63BF4C5}" dt="2024-08-06T19:04:04.256" v="1365" actId="2696"/>
        <pc:sldMkLst>
          <pc:docMk/>
          <pc:sldMk cId="2217994087" sldId="539"/>
        </pc:sldMkLst>
      </pc:sldChg>
      <pc:sldChg chg="add">
        <pc:chgData name="Sana Siddique, CHES ®" userId="7d444842-0b67-4ca5-a220-7a49a0a29b85" providerId="ADAL" clId="{3C0D4748-FAB0-48AE-ABA5-B965C63BF4C5}" dt="2024-08-13T12:33:27.125" v="1494"/>
        <pc:sldMkLst>
          <pc:docMk/>
          <pc:sldMk cId="2076245566" sldId="541"/>
        </pc:sldMkLst>
      </pc:sldChg>
      <pc:sldChg chg="add">
        <pc:chgData name="Sana Siddique, CHES ®" userId="7d444842-0b67-4ca5-a220-7a49a0a29b85" providerId="ADAL" clId="{3C0D4748-FAB0-48AE-ABA5-B965C63BF4C5}" dt="2024-08-13T12:33:27.125" v="1494"/>
        <pc:sldMkLst>
          <pc:docMk/>
          <pc:sldMk cId="1117265691" sldId="542"/>
        </pc:sldMkLst>
      </pc:sldChg>
      <pc:sldChg chg="add">
        <pc:chgData name="Sana Siddique, CHES ®" userId="7d444842-0b67-4ca5-a220-7a49a0a29b85" providerId="ADAL" clId="{3C0D4748-FAB0-48AE-ABA5-B965C63BF4C5}" dt="2024-08-13T12:33:27.125" v="1494"/>
        <pc:sldMkLst>
          <pc:docMk/>
          <pc:sldMk cId="2692092106" sldId="543"/>
        </pc:sldMkLst>
      </pc:sldChg>
      <pc:sldChg chg="add">
        <pc:chgData name="Sana Siddique, CHES ®" userId="7d444842-0b67-4ca5-a220-7a49a0a29b85" providerId="ADAL" clId="{3C0D4748-FAB0-48AE-ABA5-B965C63BF4C5}" dt="2024-08-13T12:33:27.125" v="1494"/>
        <pc:sldMkLst>
          <pc:docMk/>
          <pc:sldMk cId="2097590554" sldId="544"/>
        </pc:sldMkLst>
      </pc:sldChg>
      <pc:sldChg chg="add">
        <pc:chgData name="Sana Siddique, CHES ®" userId="7d444842-0b67-4ca5-a220-7a49a0a29b85" providerId="ADAL" clId="{3C0D4748-FAB0-48AE-ABA5-B965C63BF4C5}" dt="2024-08-13T12:33:27.125" v="1494"/>
        <pc:sldMkLst>
          <pc:docMk/>
          <pc:sldMk cId="4241342694" sldId="545"/>
        </pc:sldMkLst>
      </pc:sldChg>
      <pc:sldChg chg="add modNotesTx">
        <pc:chgData name="Sana Siddique, CHES ®" userId="7d444842-0b67-4ca5-a220-7a49a0a29b85" providerId="ADAL" clId="{3C0D4748-FAB0-48AE-ABA5-B965C63BF4C5}" dt="2024-08-13T12:36:05.264" v="1515" actId="20577"/>
        <pc:sldMkLst>
          <pc:docMk/>
          <pc:sldMk cId="4095222977" sldId="546"/>
        </pc:sldMkLst>
      </pc:sldChg>
      <pc:sldChg chg="delSp add mod">
        <pc:chgData name="Sana Siddique, CHES ®" userId="7d444842-0b67-4ca5-a220-7a49a0a29b85" providerId="ADAL" clId="{3C0D4748-FAB0-48AE-ABA5-B965C63BF4C5}" dt="2024-08-13T12:36:35.514" v="1518" actId="478"/>
        <pc:sldMkLst>
          <pc:docMk/>
          <pc:sldMk cId="2107967776" sldId="547"/>
        </pc:sldMkLst>
      </pc:sldChg>
      <pc:sldChg chg="delSp add mod">
        <pc:chgData name="Sana Siddique, CHES ®" userId="7d444842-0b67-4ca5-a220-7a49a0a29b85" providerId="ADAL" clId="{3C0D4748-FAB0-48AE-ABA5-B965C63BF4C5}" dt="2024-08-13T12:36:38.940" v="1519" actId="478"/>
        <pc:sldMkLst>
          <pc:docMk/>
          <pc:sldMk cId="3963949054" sldId="548"/>
        </pc:sldMkLst>
      </pc:sldChg>
      <pc:sldChg chg="delSp add mod">
        <pc:chgData name="Sana Siddique, CHES ®" userId="7d444842-0b67-4ca5-a220-7a49a0a29b85" providerId="ADAL" clId="{3C0D4748-FAB0-48AE-ABA5-B965C63BF4C5}" dt="2024-08-13T12:36:42.794" v="1520" actId="478"/>
        <pc:sldMkLst>
          <pc:docMk/>
          <pc:sldMk cId="2094345425" sldId="549"/>
        </pc:sldMkLst>
      </pc:sldChg>
      <pc:sldChg chg="delSp add mod">
        <pc:chgData name="Sana Siddique, CHES ®" userId="7d444842-0b67-4ca5-a220-7a49a0a29b85" providerId="ADAL" clId="{3C0D4748-FAB0-48AE-ABA5-B965C63BF4C5}" dt="2024-08-13T12:36:47.341" v="1521" actId="478"/>
        <pc:sldMkLst>
          <pc:docMk/>
          <pc:sldMk cId="3465364449" sldId="550"/>
        </pc:sldMkLst>
      </pc:sldChg>
      <pc:sldChg chg="delSp add mod">
        <pc:chgData name="Sana Siddique, CHES ®" userId="7d444842-0b67-4ca5-a220-7a49a0a29b85" providerId="ADAL" clId="{3C0D4748-FAB0-48AE-ABA5-B965C63BF4C5}" dt="2024-08-13T12:36:54.599" v="1522" actId="478"/>
        <pc:sldMkLst>
          <pc:docMk/>
          <pc:sldMk cId="2113767842" sldId="551"/>
        </pc:sldMkLst>
      </pc:sldChg>
      <pc:sldChg chg="addSp delSp modSp add mod delCm">
        <pc:chgData name="Sana Siddique, CHES ®" userId="7d444842-0b67-4ca5-a220-7a49a0a29b85" providerId="ADAL" clId="{3C0D4748-FAB0-48AE-ABA5-B965C63BF4C5}" dt="2024-08-14T16:39:58.092" v="1544" actId="1076"/>
        <pc:sldMkLst>
          <pc:docMk/>
          <pc:sldMk cId="2170429321" sldId="552"/>
        </pc:sldMkLst>
      </pc:sldChg>
      <pc:sldMasterChg chg="delSldLayout">
        <pc:chgData name="Sana Siddique, CHES ®" userId="7d444842-0b67-4ca5-a220-7a49a0a29b85" providerId="ADAL" clId="{3C0D4748-FAB0-48AE-ABA5-B965C63BF4C5}" dt="2024-07-17T16:13:47.704" v="289" actId="2696"/>
        <pc:sldMasterMkLst>
          <pc:docMk/>
          <pc:sldMasterMk cId="4047086508" sldId="2147483655"/>
        </pc:sldMasterMkLst>
        <pc:sldLayoutChg chg="del">
          <pc:chgData name="Sana Siddique, CHES ®" userId="7d444842-0b67-4ca5-a220-7a49a0a29b85" providerId="ADAL" clId="{3C0D4748-FAB0-48AE-ABA5-B965C63BF4C5}" dt="2024-07-17T16:13:47.704" v="289" actId="2696"/>
          <pc:sldLayoutMkLst>
            <pc:docMk/>
            <pc:sldMasterMk cId="4047086508" sldId="2147483655"/>
            <pc:sldLayoutMk cId="3432949472" sldId="2147483669"/>
          </pc:sldLayoutMkLst>
        </pc:sldLayoutChg>
      </pc:sldMasterChg>
    </pc:docChg>
  </pc:docChgLst>
  <pc:docChgLst>
    <pc:chgData name="Sana Siddique, CHES ®" userId="S::ssiddique@kidneyfund.org::7d444842-0b67-4ca5-a220-7a49a0a29b85" providerId="AD" clId="Web-{04AF0A2D-17BC-7917-D974-8D58653B4EFA}"/>
    <pc:docChg chg="addSld delSld modSld">
      <pc:chgData name="Sana Siddique, CHES ®" userId="S::ssiddique@kidneyfund.org::7d444842-0b67-4ca5-a220-7a49a0a29b85" providerId="AD" clId="Web-{04AF0A2D-17BC-7917-D974-8D58653B4EFA}" dt="2024-04-02T15:08:25.076" v="236" actId="1076"/>
      <pc:docMkLst>
        <pc:docMk/>
      </pc:docMkLst>
      <pc:sldChg chg="del">
        <pc:chgData name="Sana Siddique, CHES ®" userId="S::ssiddique@kidneyfund.org::7d444842-0b67-4ca5-a220-7a49a0a29b85" providerId="AD" clId="Web-{04AF0A2D-17BC-7917-D974-8D58653B4EFA}" dt="2024-04-02T15:04:04.529" v="177"/>
        <pc:sldMkLst>
          <pc:docMk/>
          <pc:sldMk cId="3783988604" sldId="260"/>
        </pc:sldMkLst>
      </pc:sldChg>
      <pc:sldChg chg="modSp">
        <pc:chgData name="Sana Siddique, CHES ®" userId="S::ssiddique@kidneyfund.org::7d444842-0b67-4ca5-a220-7a49a0a29b85" providerId="AD" clId="Web-{04AF0A2D-17BC-7917-D974-8D58653B4EFA}" dt="2024-04-02T14:47:15.466" v="65" actId="20577"/>
        <pc:sldMkLst>
          <pc:docMk/>
          <pc:sldMk cId="3857270054" sldId="315"/>
        </pc:sldMkLst>
      </pc:sldChg>
      <pc:sldChg chg="addSp modSp modNotes">
        <pc:chgData name="Sana Siddique, CHES ®" userId="S::ssiddique@kidneyfund.org::7d444842-0b67-4ca5-a220-7a49a0a29b85" providerId="AD" clId="Web-{04AF0A2D-17BC-7917-D974-8D58653B4EFA}" dt="2024-04-02T14:32:04.497" v="40" actId="1076"/>
        <pc:sldMkLst>
          <pc:docMk/>
          <pc:sldMk cId="3565244665" sldId="349"/>
        </pc:sldMkLst>
      </pc:sldChg>
      <pc:sldChg chg="addSp delSp modSp">
        <pc:chgData name="Sana Siddique, CHES ®" userId="S::ssiddique@kidneyfund.org::7d444842-0b67-4ca5-a220-7a49a0a29b85" providerId="AD" clId="Web-{04AF0A2D-17BC-7917-D974-8D58653B4EFA}" dt="2024-04-02T14:53:58.341" v="103" actId="1076"/>
        <pc:sldMkLst>
          <pc:docMk/>
          <pc:sldMk cId="52897986" sldId="386"/>
        </pc:sldMkLst>
      </pc:sldChg>
      <pc:sldChg chg="modSp">
        <pc:chgData name="Sana Siddique, CHES ®" userId="S::ssiddique@kidneyfund.org::7d444842-0b67-4ca5-a220-7a49a0a29b85" providerId="AD" clId="Web-{04AF0A2D-17BC-7917-D974-8D58653B4EFA}" dt="2024-04-02T14:55:11.716" v="109" actId="1076"/>
        <pc:sldMkLst>
          <pc:docMk/>
          <pc:sldMk cId="883206118" sldId="408"/>
        </pc:sldMkLst>
      </pc:sldChg>
      <pc:sldChg chg="modSp">
        <pc:chgData name="Sana Siddique, CHES ®" userId="S::ssiddique@kidneyfund.org::7d444842-0b67-4ca5-a220-7a49a0a29b85" providerId="AD" clId="Web-{04AF0A2D-17BC-7917-D974-8D58653B4EFA}" dt="2024-04-02T14:55:06.857" v="108" actId="1076"/>
        <pc:sldMkLst>
          <pc:docMk/>
          <pc:sldMk cId="552261269" sldId="409"/>
        </pc:sldMkLst>
      </pc:sldChg>
      <pc:sldChg chg="modSp">
        <pc:chgData name="Sana Siddique, CHES ®" userId="S::ssiddique@kidneyfund.org::7d444842-0b67-4ca5-a220-7a49a0a29b85" providerId="AD" clId="Web-{04AF0A2D-17BC-7917-D974-8D58653B4EFA}" dt="2024-04-02T14:55:02.091" v="107" actId="1076"/>
        <pc:sldMkLst>
          <pc:docMk/>
          <pc:sldMk cId="2277626351" sldId="410"/>
        </pc:sldMkLst>
      </pc:sldChg>
      <pc:sldChg chg="modSp">
        <pc:chgData name="Sana Siddique, CHES ®" userId="S::ssiddique@kidneyfund.org::7d444842-0b67-4ca5-a220-7a49a0a29b85" providerId="AD" clId="Web-{04AF0A2D-17BC-7917-D974-8D58653B4EFA}" dt="2024-04-02T14:57:13.123" v="125" actId="1076"/>
        <pc:sldMkLst>
          <pc:docMk/>
          <pc:sldMk cId="3055192166" sldId="458"/>
        </pc:sldMkLst>
      </pc:sldChg>
      <pc:sldChg chg="modSp">
        <pc:chgData name="Sana Siddique, CHES ®" userId="S::ssiddique@kidneyfund.org::7d444842-0b67-4ca5-a220-7a49a0a29b85" providerId="AD" clId="Web-{04AF0A2D-17BC-7917-D974-8D58653B4EFA}" dt="2024-04-02T14:55:33.232" v="111" actId="1076"/>
        <pc:sldMkLst>
          <pc:docMk/>
          <pc:sldMk cId="1081207275" sldId="511"/>
        </pc:sldMkLst>
      </pc:sldChg>
      <pc:sldChg chg="modSp">
        <pc:chgData name="Sana Siddique, CHES ®" userId="S::ssiddique@kidneyfund.org::7d444842-0b67-4ca5-a220-7a49a0a29b85" providerId="AD" clId="Web-{04AF0A2D-17BC-7917-D974-8D58653B4EFA}" dt="2024-04-02T14:55:51.716" v="113" actId="1076"/>
        <pc:sldMkLst>
          <pc:docMk/>
          <pc:sldMk cId="4128038935" sldId="512"/>
        </pc:sldMkLst>
      </pc:sldChg>
      <pc:sldChg chg="modSp">
        <pc:chgData name="Sana Siddique, CHES ®" userId="S::ssiddique@kidneyfund.org::7d444842-0b67-4ca5-a220-7a49a0a29b85" providerId="AD" clId="Web-{04AF0A2D-17BC-7917-D974-8D58653B4EFA}" dt="2024-04-02T14:55:43.373" v="112" actId="1076"/>
        <pc:sldMkLst>
          <pc:docMk/>
          <pc:sldMk cId="3614379057" sldId="513"/>
        </pc:sldMkLst>
      </pc:sldChg>
      <pc:sldChg chg="modSp">
        <pc:chgData name="Sana Siddique, CHES ®" userId="S::ssiddique@kidneyfund.org::7d444842-0b67-4ca5-a220-7a49a0a29b85" providerId="AD" clId="Web-{04AF0A2D-17BC-7917-D974-8D58653B4EFA}" dt="2024-04-02T14:56:20.091" v="116" actId="1076"/>
        <pc:sldMkLst>
          <pc:docMk/>
          <pc:sldMk cId="2970935416" sldId="514"/>
        </pc:sldMkLst>
      </pc:sldChg>
      <pc:sldChg chg="modSp">
        <pc:chgData name="Sana Siddique, CHES ®" userId="S::ssiddique@kidneyfund.org::7d444842-0b67-4ca5-a220-7a49a0a29b85" providerId="AD" clId="Web-{04AF0A2D-17BC-7917-D974-8D58653B4EFA}" dt="2024-04-02T14:56:14.919" v="115" actId="1076"/>
        <pc:sldMkLst>
          <pc:docMk/>
          <pc:sldMk cId="3635852206" sldId="515"/>
        </pc:sldMkLst>
      </pc:sldChg>
      <pc:sldChg chg="modSp">
        <pc:chgData name="Sana Siddique, CHES ®" userId="S::ssiddique@kidneyfund.org::7d444842-0b67-4ca5-a220-7a49a0a29b85" providerId="AD" clId="Web-{04AF0A2D-17BC-7917-D974-8D58653B4EFA}" dt="2024-04-02T14:57:03.232" v="124" actId="1076"/>
        <pc:sldMkLst>
          <pc:docMk/>
          <pc:sldMk cId="3346025217" sldId="517"/>
        </pc:sldMkLst>
      </pc:sldChg>
      <pc:sldChg chg="modSp">
        <pc:chgData name="Sana Siddique, CHES ®" userId="S::ssiddique@kidneyfund.org::7d444842-0b67-4ca5-a220-7a49a0a29b85" providerId="AD" clId="Web-{04AF0A2D-17BC-7917-D974-8D58653B4EFA}" dt="2024-04-02T14:56:03.951" v="114" actId="1076"/>
        <pc:sldMkLst>
          <pc:docMk/>
          <pc:sldMk cId="70668200" sldId="518"/>
        </pc:sldMkLst>
      </pc:sldChg>
      <pc:sldChg chg="modSp">
        <pc:chgData name="Sana Siddique, CHES ®" userId="S::ssiddique@kidneyfund.org::7d444842-0b67-4ca5-a220-7a49a0a29b85" providerId="AD" clId="Web-{04AF0A2D-17BC-7917-D974-8D58653B4EFA}" dt="2024-04-02T14:55:20.654" v="110" actId="1076"/>
        <pc:sldMkLst>
          <pc:docMk/>
          <pc:sldMk cId="2561151482" sldId="520"/>
        </pc:sldMkLst>
      </pc:sldChg>
      <pc:sldChg chg="modSp">
        <pc:chgData name="Sana Siddique, CHES ®" userId="S::ssiddique@kidneyfund.org::7d444842-0b67-4ca5-a220-7a49a0a29b85" providerId="AD" clId="Web-{04AF0A2D-17BC-7917-D974-8D58653B4EFA}" dt="2024-04-02T14:56:52.091" v="122" actId="1076"/>
        <pc:sldMkLst>
          <pc:docMk/>
          <pc:sldMk cId="42242624" sldId="522"/>
        </pc:sldMkLst>
      </pc:sldChg>
      <pc:sldChg chg="modSp">
        <pc:chgData name="Sana Siddique, CHES ®" userId="S::ssiddique@kidneyfund.org::7d444842-0b67-4ca5-a220-7a49a0a29b85" providerId="AD" clId="Web-{04AF0A2D-17BC-7917-D974-8D58653B4EFA}" dt="2024-04-02T14:57:43.529" v="129" actId="1076"/>
        <pc:sldMkLst>
          <pc:docMk/>
          <pc:sldMk cId="3137145545" sldId="524"/>
        </pc:sldMkLst>
      </pc:sldChg>
      <pc:sldChg chg="modSp">
        <pc:chgData name="Sana Siddique, CHES ®" userId="S::ssiddique@kidneyfund.org::7d444842-0b67-4ca5-a220-7a49a0a29b85" providerId="AD" clId="Web-{04AF0A2D-17BC-7917-D974-8D58653B4EFA}" dt="2024-04-02T14:59:49.935" v="152" actId="20577"/>
        <pc:sldMkLst>
          <pc:docMk/>
          <pc:sldMk cId="4015328951" sldId="525"/>
        </pc:sldMkLst>
      </pc:sldChg>
      <pc:sldChg chg="modSp">
        <pc:chgData name="Sana Siddique, CHES ®" userId="S::ssiddique@kidneyfund.org::7d444842-0b67-4ca5-a220-7a49a0a29b85" providerId="AD" clId="Web-{04AF0A2D-17BC-7917-D974-8D58653B4EFA}" dt="2024-04-02T14:57:30.029" v="128" actId="1076"/>
        <pc:sldMkLst>
          <pc:docMk/>
          <pc:sldMk cId="3832473724" sldId="526"/>
        </pc:sldMkLst>
      </pc:sldChg>
      <pc:sldChg chg="modSp">
        <pc:chgData name="Sana Siddique, CHES ®" userId="S::ssiddique@kidneyfund.org::7d444842-0b67-4ca5-a220-7a49a0a29b85" providerId="AD" clId="Web-{04AF0A2D-17BC-7917-D974-8D58653B4EFA}" dt="2024-04-02T15:00:30.857" v="158" actId="1076"/>
        <pc:sldMkLst>
          <pc:docMk/>
          <pc:sldMk cId="2586301070" sldId="527"/>
        </pc:sldMkLst>
      </pc:sldChg>
      <pc:sldChg chg="modSp">
        <pc:chgData name="Sana Siddique, CHES ®" userId="S::ssiddique@kidneyfund.org::7d444842-0b67-4ca5-a220-7a49a0a29b85" providerId="AD" clId="Web-{04AF0A2D-17BC-7917-D974-8D58653B4EFA}" dt="2024-04-02T14:57:21.716" v="127" actId="1076"/>
        <pc:sldMkLst>
          <pc:docMk/>
          <pc:sldMk cId="507006965" sldId="528"/>
        </pc:sldMkLst>
      </pc:sldChg>
      <pc:sldChg chg="modSp">
        <pc:chgData name="Sana Siddique, CHES ®" userId="S::ssiddique@kidneyfund.org::7d444842-0b67-4ca5-a220-7a49a0a29b85" providerId="AD" clId="Web-{04AF0A2D-17BC-7917-D974-8D58653B4EFA}" dt="2024-04-02T14:56:32.419" v="118" actId="1076"/>
        <pc:sldMkLst>
          <pc:docMk/>
          <pc:sldMk cId="2332513828" sldId="529"/>
        </pc:sldMkLst>
      </pc:sldChg>
      <pc:sldChg chg="modSp">
        <pc:chgData name="Sana Siddique, CHES ®" userId="S::ssiddique@kidneyfund.org::7d444842-0b67-4ca5-a220-7a49a0a29b85" providerId="AD" clId="Web-{04AF0A2D-17BC-7917-D974-8D58653B4EFA}" dt="2024-04-02T14:58:50.560" v="137" actId="20577"/>
        <pc:sldMkLst>
          <pc:docMk/>
          <pc:sldMk cId="786549672" sldId="530"/>
        </pc:sldMkLst>
      </pc:sldChg>
      <pc:sldChg chg="modSp">
        <pc:chgData name="Sana Siddique, CHES ®" userId="S::ssiddique@kidneyfund.org::7d444842-0b67-4ca5-a220-7a49a0a29b85" providerId="AD" clId="Web-{04AF0A2D-17BC-7917-D974-8D58653B4EFA}" dt="2024-04-02T15:01:45.170" v="176" actId="20577"/>
        <pc:sldMkLst>
          <pc:docMk/>
          <pc:sldMk cId="3016084040" sldId="531"/>
        </pc:sldMkLst>
      </pc:sldChg>
      <pc:sldChg chg="addSp delSp modSp new mod modClrScheme chgLayout">
        <pc:chgData name="Sana Siddique, CHES ®" userId="S::ssiddique@kidneyfund.org::7d444842-0b67-4ca5-a220-7a49a0a29b85" providerId="AD" clId="Web-{04AF0A2D-17BC-7917-D974-8D58653B4EFA}" dt="2024-04-02T15:08:25.076" v="236" actId="1076"/>
        <pc:sldMkLst>
          <pc:docMk/>
          <pc:sldMk cId="2291681451" sldId="532"/>
        </pc:sldMkLst>
      </pc:sldChg>
    </pc:docChg>
  </pc:docChgLst>
  <pc:docChgLst>
    <pc:chgData name="Sana Siddique, CHES ®" userId="7d444842-0b67-4ca5-a220-7a49a0a29b85" providerId="ADAL" clId="{16CE97FC-F362-40F0-BA57-08F49276DCD8}"/>
    <pc:docChg chg="undo redo custSel modSld addMainMaster delMainMaster modMainMaster">
      <pc:chgData name="Sana Siddique, CHES ®" userId="7d444842-0b67-4ca5-a220-7a49a0a29b85" providerId="ADAL" clId="{16CE97FC-F362-40F0-BA57-08F49276DCD8}" dt="2025-02-14T20:23:19.236" v="128" actId="1076"/>
      <pc:docMkLst>
        <pc:docMk/>
      </pc:docMkLst>
      <pc:sldChg chg="addSp delSp modSp mod">
        <pc:chgData name="Sana Siddique, CHES ®" userId="7d444842-0b67-4ca5-a220-7a49a0a29b85" providerId="ADAL" clId="{16CE97FC-F362-40F0-BA57-08F49276DCD8}" dt="2025-02-06T17:28:14.829" v="83" actId="478"/>
        <pc:sldMkLst>
          <pc:docMk/>
          <pc:sldMk cId="3857270054" sldId="315"/>
        </pc:sldMkLst>
        <pc:spChg chg="mod">
          <ac:chgData name="Sana Siddique, CHES ®" userId="7d444842-0b67-4ca5-a220-7a49a0a29b85" providerId="ADAL" clId="{16CE97FC-F362-40F0-BA57-08F49276DCD8}" dt="2025-02-06T17:04:11.187" v="74"/>
          <ac:spMkLst>
            <pc:docMk/>
            <pc:sldMk cId="3857270054" sldId="315"/>
            <ac:spMk id="2" creationId="{F4F5D992-A47D-B861-991A-A48A70622F28}"/>
          </ac:spMkLst>
        </pc:spChg>
        <pc:picChg chg="add del mod">
          <ac:chgData name="Sana Siddique, CHES ®" userId="7d444842-0b67-4ca5-a220-7a49a0a29b85" providerId="ADAL" clId="{16CE97FC-F362-40F0-BA57-08F49276DCD8}" dt="2025-02-06T17:28:14.829" v="83" actId="478"/>
          <ac:picMkLst>
            <pc:docMk/>
            <pc:sldMk cId="3857270054" sldId="315"/>
            <ac:picMk id="5" creationId="{38F0D312-677F-226C-B90F-978610036C19}"/>
          </ac:picMkLst>
        </pc:picChg>
      </pc:sldChg>
      <pc:sldChg chg="addSp delSp modSp mod modNotesTx">
        <pc:chgData name="Sana Siddique, CHES ®" userId="7d444842-0b67-4ca5-a220-7a49a0a29b85" providerId="ADAL" clId="{16CE97FC-F362-40F0-BA57-08F49276DCD8}" dt="2025-02-06T16:46:53.010" v="12" actId="20577"/>
        <pc:sldMkLst>
          <pc:docMk/>
          <pc:sldMk cId="0" sldId="320"/>
        </pc:sldMkLst>
        <pc:spChg chg="mod">
          <ac:chgData name="Sana Siddique, CHES ®" userId="7d444842-0b67-4ca5-a220-7a49a0a29b85" providerId="ADAL" clId="{16CE97FC-F362-40F0-BA57-08F49276DCD8}" dt="2025-02-06T16:46:11.918" v="2" actId="1076"/>
          <ac:spMkLst>
            <pc:docMk/>
            <pc:sldMk cId="0" sldId="320"/>
            <ac:spMk id="7" creationId="{C876BF69-EC83-A2FE-0432-D3E1CE9C8F9B}"/>
          </ac:spMkLst>
        </pc:spChg>
        <pc:picChg chg="del">
          <ac:chgData name="Sana Siddique, CHES ®" userId="7d444842-0b67-4ca5-a220-7a49a0a29b85" providerId="ADAL" clId="{16CE97FC-F362-40F0-BA57-08F49276DCD8}" dt="2025-02-06T16:46:35.517" v="5" actId="478"/>
          <ac:picMkLst>
            <pc:docMk/>
            <pc:sldMk cId="0" sldId="320"/>
            <ac:picMk id="3" creationId="{E00E8074-911D-9C28-5CCB-10DF0269E393}"/>
          </ac:picMkLst>
        </pc:picChg>
        <pc:picChg chg="add mod">
          <ac:chgData name="Sana Siddique, CHES ®" userId="7d444842-0b67-4ca5-a220-7a49a0a29b85" providerId="ADAL" clId="{16CE97FC-F362-40F0-BA57-08F49276DCD8}" dt="2025-02-06T16:46:40.238" v="9" actId="14100"/>
          <ac:picMkLst>
            <pc:docMk/>
            <pc:sldMk cId="0" sldId="320"/>
            <ac:picMk id="4" creationId="{AF1BA9ED-D1CC-5E7E-B5F1-C6DFE7C97163}"/>
          </ac:picMkLst>
        </pc:picChg>
      </pc:sldChg>
      <pc:sldChg chg="modSp">
        <pc:chgData name="Sana Siddique, CHES ®" userId="7d444842-0b67-4ca5-a220-7a49a0a29b85" providerId="ADAL" clId="{16CE97FC-F362-40F0-BA57-08F49276DCD8}" dt="2025-02-06T17:04:11.187" v="74"/>
        <pc:sldMkLst>
          <pc:docMk/>
          <pc:sldMk cId="2386367320" sldId="567"/>
        </pc:sldMkLst>
        <pc:spChg chg="mod">
          <ac:chgData name="Sana Siddique, CHES ®" userId="7d444842-0b67-4ca5-a220-7a49a0a29b85" providerId="ADAL" clId="{16CE97FC-F362-40F0-BA57-08F49276DCD8}" dt="2025-02-06T17:04:11.187" v="74"/>
          <ac:spMkLst>
            <pc:docMk/>
            <pc:sldMk cId="2386367320" sldId="567"/>
            <ac:spMk id="2" creationId="{E85327E5-D755-34D7-0661-E07D8541635A}"/>
          </ac:spMkLst>
        </pc:spChg>
      </pc:sldChg>
      <pc:sldChg chg="modSp">
        <pc:chgData name="Sana Siddique, CHES ®" userId="7d444842-0b67-4ca5-a220-7a49a0a29b85" providerId="ADAL" clId="{16CE97FC-F362-40F0-BA57-08F49276DCD8}" dt="2025-02-06T17:04:11.187" v="74"/>
        <pc:sldMkLst>
          <pc:docMk/>
          <pc:sldMk cId="440338151" sldId="568"/>
        </pc:sldMkLst>
        <pc:spChg chg="mod">
          <ac:chgData name="Sana Siddique, CHES ®" userId="7d444842-0b67-4ca5-a220-7a49a0a29b85" providerId="ADAL" clId="{16CE97FC-F362-40F0-BA57-08F49276DCD8}" dt="2025-02-06T17:04:11.187" v="74"/>
          <ac:spMkLst>
            <pc:docMk/>
            <pc:sldMk cId="440338151" sldId="568"/>
            <ac:spMk id="2" creationId="{1519FC28-BD7E-FC36-628A-472D60D50085}"/>
          </ac:spMkLst>
        </pc:spChg>
      </pc:sldChg>
      <pc:sldChg chg="modSp mod">
        <pc:chgData name="Sana Siddique, CHES ®" userId="7d444842-0b67-4ca5-a220-7a49a0a29b85" providerId="ADAL" clId="{16CE97FC-F362-40F0-BA57-08F49276DCD8}" dt="2025-02-06T17:04:11.187" v="74"/>
        <pc:sldMkLst>
          <pc:docMk/>
          <pc:sldMk cId="29046693" sldId="569"/>
        </pc:sldMkLst>
        <pc:spChg chg="mod">
          <ac:chgData name="Sana Siddique, CHES ®" userId="7d444842-0b67-4ca5-a220-7a49a0a29b85" providerId="ADAL" clId="{16CE97FC-F362-40F0-BA57-08F49276DCD8}" dt="2025-02-06T17:04:11.187" v="74"/>
          <ac:spMkLst>
            <pc:docMk/>
            <pc:sldMk cId="29046693" sldId="569"/>
            <ac:spMk id="2" creationId="{C10889A5-A973-A906-8544-FB4BE54262EC}"/>
          </ac:spMkLst>
        </pc:spChg>
      </pc:sldChg>
      <pc:sldChg chg="modSp">
        <pc:chgData name="Sana Siddique, CHES ®" userId="7d444842-0b67-4ca5-a220-7a49a0a29b85" providerId="ADAL" clId="{16CE97FC-F362-40F0-BA57-08F49276DCD8}" dt="2025-02-06T17:04:11.187" v="74"/>
        <pc:sldMkLst>
          <pc:docMk/>
          <pc:sldMk cId="1518659505" sldId="570"/>
        </pc:sldMkLst>
        <pc:spChg chg="mod">
          <ac:chgData name="Sana Siddique, CHES ®" userId="7d444842-0b67-4ca5-a220-7a49a0a29b85" providerId="ADAL" clId="{16CE97FC-F362-40F0-BA57-08F49276DCD8}" dt="2025-02-06T17:04:11.187" v="74"/>
          <ac:spMkLst>
            <pc:docMk/>
            <pc:sldMk cId="1518659505" sldId="570"/>
            <ac:spMk id="2" creationId="{DF93EE1E-040F-144A-EA54-B53C0B512D0C}"/>
          </ac:spMkLst>
        </pc:spChg>
      </pc:sldChg>
      <pc:sldChg chg="modSp">
        <pc:chgData name="Sana Siddique, CHES ®" userId="7d444842-0b67-4ca5-a220-7a49a0a29b85" providerId="ADAL" clId="{16CE97FC-F362-40F0-BA57-08F49276DCD8}" dt="2025-02-06T17:04:11.187" v="74"/>
        <pc:sldMkLst>
          <pc:docMk/>
          <pc:sldMk cId="589299141" sldId="571"/>
        </pc:sldMkLst>
        <pc:spChg chg="mod">
          <ac:chgData name="Sana Siddique, CHES ®" userId="7d444842-0b67-4ca5-a220-7a49a0a29b85" providerId="ADAL" clId="{16CE97FC-F362-40F0-BA57-08F49276DCD8}" dt="2025-02-06T17:04:11.187" v="74"/>
          <ac:spMkLst>
            <pc:docMk/>
            <pc:sldMk cId="589299141" sldId="571"/>
            <ac:spMk id="2" creationId="{C9744FA7-01D0-8E79-4693-081E06A88EB2}"/>
          </ac:spMkLst>
        </pc:spChg>
      </pc:sldChg>
      <pc:sldChg chg="modSp">
        <pc:chgData name="Sana Siddique, CHES ®" userId="7d444842-0b67-4ca5-a220-7a49a0a29b85" providerId="ADAL" clId="{16CE97FC-F362-40F0-BA57-08F49276DCD8}" dt="2025-02-06T17:04:11.187" v="74"/>
        <pc:sldMkLst>
          <pc:docMk/>
          <pc:sldMk cId="152130912" sldId="572"/>
        </pc:sldMkLst>
        <pc:spChg chg="mod">
          <ac:chgData name="Sana Siddique, CHES ®" userId="7d444842-0b67-4ca5-a220-7a49a0a29b85" providerId="ADAL" clId="{16CE97FC-F362-40F0-BA57-08F49276DCD8}" dt="2025-02-06T17:04:11.187" v="74"/>
          <ac:spMkLst>
            <pc:docMk/>
            <pc:sldMk cId="152130912" sldId="572"/>
            <ac:spMk id="2" creationId="{6715A21D-BC31-5FCB-A0C7-75262AC251C4}"/>
          </ac:spMkLst>
        </pc:spChg>
      </pc:sldChg>
      <pc:sldChg chg="modSp">
        <pc:chgData name="Sana Siddique, CHES ®" userId="7d444842-0b67-4ca5-a220-7a49a0a29b85" providerId="ADAL" clId="{16CE97FC-F362-40F0-BA57-08F49276DCD8}" dt="2025-02-06T17:04:11.187" v="74"/>
        <pc:sldMkLst>
          <pc:docMk/>
          <pc:sldMk cId="3578338976" sldId="576"/>
        </pc:sldMkLst>
        <pc:spChg chg="mod">
          <ac:chgData name="Sana Siddique, CHES ®" userId="7d444842-0b67-4ca5-a220-7a49a0a29b85" providerId="ADAL" clId="{16CE97FC-F362-40F0-BA57-08F49276DCD8}" dt="2025-02-06T17:04:11.187" v="74"/>
          <ac:spMkLst>
            <pc:docMk/>
            <pc:sldMk cId="3578338976" sldId="576"/>
            <ac:spMk id="2" creationId="{46B754D2-9D5F-D2A5-CD56-A4F959557937}"/>
          </ac:spMkLst>
        </pc:spChg>
      </pc:sldChg>
      <pc:sldChg chg="modSp">
        <pc:chgData name="Sana Siddique, CHES ®" userId="7d444842-0b67-4ca5-a220-7a49a0a29b85" providerId="ADAL" clId="{16CE97FC-F362-40F0-BA57-08F49276DCD8}" dt="2025-02-06T17:04:11.187" v="74"/>
        <pc:sldMkLst>
          <pc:docMk/>
          <pc:sldMk cId="3775755517" sldId="577"/>
        </pc:sldMkLst>
        <pc:spChg chg="mod">
          <ac:chgData name="Sana Siddique, CHES ®" userId="7d444842-0b67-4ca5-a220-7a49a0a29b85" providerId="ADAL" clId="{16CE97FC-F362-40F0-BA57-08F49276DCD8}" dt="2025-02-06T17:04:11.187" v="74"/>
          <ac:spMkLst>
            <pc:docMk/>
            <pc:sldMk cId="3775755517" sldId="577"/>
            <ac:spMk id="2" creationId="{AA5E769E-E7FD-9BB4-785B-DE2BA513E001}"/>
          </ac:spMkLst>
        </pc:spChg>
      </pc:sldChg>
      <pc:sldChg chg="modSp">
        <pc:chgData name="Sana Siddique, CHES ®" userId="7d444842-0b67-4ca5-a220-7a49a0a29b85" providerId="ADAL" clId="{16CE97FC-F362-40F0-BA57-08F49276DCD8}" dt="2025-02-06T17:04:11.187" v="74"/>
        <pc:sldMkLst>
          <pc:docMk/>
          <pc:sldMk cId="722221894" sldId="580"/>
        </pc:sldMkLst>
        <pc:spChg chg="mod">
          <ac:chgData name="Sana Siddique, CHES ®" userId="7d444842-0b67-4ca5-a220-7a49a0a29b85" providerId="ADAL" clId="{16CE97FC-F362-40F0-BA57-08F49276DCD8}" dt="2025-02-06T17:04:11.187" v="74"/>
          <ac:spMkLst>
            <pc:docMk/>
            <pc:sldMk cId="722221894" sldId="580"/>
            <ac:spMk id="2" creationId="{E85327E5-D755-34D7-0661-E07D8541635A}"/>
          </ac:spMkLst>
        </pc:spChg>
        <pc:picChg chg="mod">
          <ac:chgData name="Sana Siddique, CHES ®" userId="7d444842-0b67-4ca5-a220-7a49a0a29b85" providerId="ADAL" clId="{16CE97FC-F362-40F0-BA57-08F49276DCD8}" dt="2025-02-06T17:04:11.187" v="74"/>
          <ac:picMkLst>
            <pc:docMk/>
            <pc:sldMk cId="722221894" sldId="580"/>
            <ac:picMk id="6" creationId="{AD8DD322-F70F-76B9-29E0-99150B8DF746}"/>
          </ac:picMkLst>
        </pc:picChg>
      </pc:sldChg>
      <pc:sldChg chg="modSp">
        <pc:chgData name="Sana Siddique, CHES ®" userId="7d444842-0b67-4ca5-a220-7a49a0a29b85" providerId="ADAL" clId="{16CE97FC-F362-40F0-BA57-08F49276DCD8}" dt="2025-02-06T17:04:11.187" v="74"/>
        <pc:sldMkLst>
          <pc:docMk/>
          <pc:sldMk cId="784702807" sldId="581"/>
        </pc:sldMkLst>
        <pc:spChg chg="mod">
          <ac:chgData name="Sana Siddique, CHES ®" userId="7d444842-0b67-4ca5-a220-7a49a0a29b85" providerId="ADAL" clId="{16CE97FC-F362-40F0-BA57-08F49276DCD8}" dt="2025-02-06T17:04:11.187" v="74"/>
          <ac:spMkLst>
            <pc:docMk/>
            <pc:sldMk cId="784702807" sldId="581"/>
            <ac:spMk id="2" creationId="{C32AF203-535B-287C-3C61-D680D0832602}"/>
          </ac:spMkLst>
        </pc:spChg>
      </pc:sldChg>
      <pc:sldMasterChg chg="addSp delSp modSp mod modSldLayout">
        <pc:chgData name="Sana Siddique, CHES ®" userId="7d444842-0b67-4ca5-a220-7a49a0a29b85" providerId="ADAL" clId="{16CE97FC-F362-40F0-BA57-08F49276DCD8}" dt="2025-02-14T20:23:19.236" v="128" actId="1076"/>
        <pc:sldMasterMkLst>
          <pc:docMk/>
          <pc:sldMasterMk cId="4047086508" sldId="2147483655"/>
        </pc:sldMasterMkLst>
        <pc:spChg chg="add del">
          <ac:chgData name="Sana Siddique, CHES ®" userId="7d444842-0b67-4ca5-a220-7a49a0a29b85" providerId="ADAL" clId="{16CE97FC-F362-40F0-BA57-08F49276DCD8}" dt="2025-02-14T20:22:44.201" v="117" actId="478"/>
          <ac:spMkLst>
            <pc:docMk/>
            <pc:sldMasterMk cId="4047086508" sldId="2147483655"/>
            <ac:spMk id="7" creationId="{E5BE3F2B-21C6-1C4B-8219-1B18E9AE6A48}"/>
          </ac:spMkLst>
        </pc:spChg>
        <pc:picChg chg="add mod">
          <ac:chgData name="Sana Siddique, CHES ®" userId="7d444842-0b67-4ca5-a220-7a49a0a29b85" providerId="ADAL" clId="{16CE97FC-F362-40F0-BA57-08F49276DCD8}" dt="2025-02-06T17:35:13.318" v="96"/>
          <ac:picMkLst>
            <pc:docMk/>
            <pc:sldMasterMk cId="4047086508" sldId="2147483655"/>
            <ac:picMk id="2" creationId="{613D4B8B-E6DB-2E72-29FC-16668A929A65}"/>
          </ac:picMkLst>
        </pc:picChg>
        <pc:picChg chg="add mod">
          <ac:chgData name="Sana Siddique, CHES ®" userId="7d444842-0b67-4ca5-a220-7a49a0a29b85" providerId="ADAL" clId="{16CE97FC-F362-40F0-BA57-08F49276DCD8}" dt="2025-02-14T20:22:59.252" v="122" actId="1076"/>
          <ac:picMkLst>
            <pc:docMk/>
            <pc:sldMasterMk cId="4047086508" sldId="2147483655"/>
            <ac:picMk id="3" creationId="{29461CE5-48D9-5F70-07A3-4962F6A653B0}"/>
          </ac:picMkLst>
        </pc:picChg>
        <pc:picChg chg="add del mod">
          <ac:chgData name="Sana Siddique, CHES ®" userId="7d444842-0b67-4ca5-a220-7a49a0a29b85" providerId="ADAL" clId="{16CE97FC-F362-40F0-BA57-08F49276DCD8}" dt="2025-02-07T14:34:55.755" v="113" actId="478"/>
          <ac:picMkLst>
            <pc:docMk/>
            <pc:sldMasterMk cId="4047086508" sldId="2147483655"/>
            <ac:picMk id="3" creationId="{CDFA1F06-158D-0532-5F18-FD605D0B63F0}"/>
          </ac:picMkLst>
        </pc:picChg>
        <pc:picChg chg="del">
          <ac:chgData name="Sana Siddique, CHES ®" userId="7d444842-0b67-4ca5-a220-7a49a0a29b85" providerId="ADAL" clId="{16CE97FC-F362-40F0-BA57-08F49276DCD8}" dt="2025-02-14T20:22:38.898" v="115" actId="478"/>
          <ac:picMkLst>
            <pc:docMk/>
            <pc:sldMasterMk cId="4047086508" sldId="2147483655"/>
            <ac:picMk id="9" creationId="{DC7BE880-3A27-2642-B6AB-A9E499D9CF7B}"/>
          </ac:picMkLst>
        </pc:picChg>
        <pc:picChg chg="del mod modCrop">
          <ac:chgData name="Sana Siddique, CHES ®" userId="7d444842-0b67-4ca5-a220-7a49a0a29b85" providerId="ADAL" clId="{16CE97FC-F362-40F0-BA57-08F49276DCD8}" dt="2025-02-14T20:22:48.430" v="118" actId="478"/>
          <ac:picMkLst>
            <pc:docMk/>
            <pc:sldMasterMk cId="4047086508" sldId="2147483655"/>
            <ac:picMk id="11" creationId="{92E01599-6A78-3942-8272-270A133711E4}"/>
          </ac:picMkLst>
        </pc:picChg>
        <pc:sldLayoutChg chg="addSp delSp modSp mod">
          <pc:chgData name="Sana Siddique, CHES ®" userId="7d444842-0b67-4ca5-a220-7a49a0a29b85" providerId="ADAL" clId="{16CE97FC-F362-40F0-BA57-08F49276DCD8}" dt="2025-02-06T17:38:32.232" v="104" actId="732"/>
          <pc:sldLayoutMkLst>
            <pc:docMk/>
            <pc:sldMasterMk cId="4047086508" sldId="2147483655"/>
            <pc:sldLayoutMk cId="4019164688" sldId="2147483656"/>
          </pc:sldLayoutMkLst>
          <pc:spChg chg="del">
            <ac:chgData name="Sana Siddique, CHES ®" userId="7d444842-0b67-4ca5-a220-7a49a0a29b85" providerId="ADAL" clId="{16CE97FC-F362-40F0-BA57-08F49276DCD8}" dt="2025-02-06T16:59:17.503" v="69" actId="478"/>
            <ac:spMkLst>
              <pc:docMk/>
              <pc:sldMasterMk cId="4047086508" sldId="2147483655"/>
              <pc:sldLayoutMk cId="4019164688" sldId="2147483656"/>
              <ac:spMk id="8" creationId="{74849668-76E4-0A44-85EA-20A4FD07F40E}"/>
            </ac:spMkLst>
          </pc:spChg>
          <pc:picChg chg="add del mod">
            <ac:chgData name="Sana Siddique, CHES ®" userId="7d444842-0b67-4ca5-a220-7a49a0a29b85" providerId="ADAL" clId="{16CE97FC-F362-40F0-BA57-08F49276DCD8}" dt="2025-02-06T16:52:56.295" v="22" actId="478"/>
            <ac:picMkLst>
              <pc:docMk/>
              <pc:sldMasterMk cId="4047086508" sldId="2147483655"/>
              <pc:sldLayoutMk cId="4019164688" sldId="2147483656"/>
              <ac:picMk id="3" creationId="{AB53C89B-1035-9935-E446-67DECF9E501C}"/>
            </ac:picMkLst>
          </pc:picChg>
          <pc:picChg chg="add del mod">
            <ac:chgData name="Sana Siddique, CHES ®" userId="7d444842-0b67-4ca5-a220-7a49a0a29b85" providerId="ADAL" clId="{16CE97FC-F362-40F0-BA57-08F49276DCD8}" dt="2025-02-06T16:52:58.462" v="23" actId="478"/>
            <ac:picMkLst>
              <pc:docMk/>
              <pc:sldMasterMk cId="4047086508" sldId="2147483655"/>
              <pc:sldLayoutMk cId="4019164688" sldId="2147483656"/>
              <ac:picMk id="5" creationId="{5927ECB1-CDA6-1F7A-AA4E-ACEE180CFED2}"/>
            </ac:picMkLst>
          </pc:picChg>
          <pc:picChg chg="add mod ord modCrop">
            <ac:chgData name="Sana Siddique, CHES ®" userId="7d444842-0b67-4ca5-a220-7a49a0a29b85" providerId="ADAL" clId="{16CE97FC-F362-40F0-BA57-08F49276DCD8}" dt="2025-02-06T17:38:32.232" v="104" actId="732"/>
            <ac:picMkLst>
              <pc:docMk/>
              <pc:sldMasterMk cId="4047086508" sldId="2147483655"/>
              <pc:sldLayoutMk cId="4019164688" sldId="2147483656"/>
              <ac:picMk id="9" creationId="{90FA8CAA-8CB5-9878-49F6-DF58DDCF9242}"/>
            </ac:picMkLst>
          </pc:picChg>
          <pc:picChg chg="add del">
            <ac:chgData name="Sana Siddique, CHES ®" userId="7d444842-0b67-4ca5-a220-7a49a0a29b85" providerId="ADAL" clId="{16CE97FC-F362-40F0-BA57-08F49276DCD8}" dt="2025-02-06T16:59:14.518" v="68" actId="478"/>
            <ac:picMkLst>
              <pc:docMk/>
              <pc:sldMasterMk cId="4047086508" sldId="2147483655"/>
              <pc:sldLayoutMk cId="4019164688" sldId="2147483656"/>
              <ac:picMk id="15" creationId="{746C9701-3508-E64B-868E-30F1D51DBD4C}"/>
            </ac:picMkLst>
          </pc:picChg>
          <pc:picChg chg="add del">
            <ac:chgData name="Sana Siddique, CHES ®" userId="7d444842-0b67-4ca5-a220-7a49a0a29b85" providerId="ADAL" clId="{16CE97FC-F362-40F0-BA57-08F49276DCD8}" dt="2025-02-06T16:58:12.816" v="39" actId="478"/>
            <ac:picMkLst>
              <pc:docMk/>
              <pc:sldMasterMk cId="4047086508" sldId="2147483655"/>
              <pc:sldLayoutMk cId="4019164688" sldId="2147483656"/>
              <ac:picMk id="19" creationId="{02472B0D-32A6-3045-9BDF-7FF28E264EC5}"/>
            </ac:picMkLst>
          </pc:picChg>
          <pc:picChg chg="ord">
            <ac:chgData name="Sana Siddique, CHES ®" userId="7d444842-0b67-4ca5-a220-7a49a0a29b85" providerId="ADAL" clId="{16CE97FC-F362-40F0-BA57-08F49276DCD8}" dt="2025-02-06T16:58:11.493" v="38" actId="166"/>
            <ac:picMkLst>
              <pc:docMk/>
              <pc:sldMasterMk cId="4047086508" sldId="2147483655"/>
              <pc:sldLayoutMk cId="4019164688" sldId="2147483656"/>
              <ac:picMk id="20" creationId="{2E45134B-6C36-814E-AD00-9120102A37B4}"/>
            </ac:picMkLst>
          </pc:picChg>
        </pc:sldLayoutChg>
        <pc:sldLayoutChg chg="addSp delSp modSp mod setBg">
          <pc:chgData name="Sana Siddique, CHES ®" userId="7d444842-0b67-4ca5-a220-7a49a0a29b85" providerId="ADAL" clId="{16CE97FC-F362-40F0-BA57-08F49276DCD8}" dt="2025-02-06T17:32:35.419" v="93" actId="20577"/>
          <pc:sldLayoutMkLst>
            <pc:docMk/>
            <pc:sldMasterMk cId="4047086508" sldId="2147483655"/>
            <pc:sldLayoutMk cId="1092542552" sldId="2147483657"/>
          </pc:sldLayoutMkLst>
          <pc:spChg chg="add del mod">
            <ac:chgData name="Sana Siddique, CHES ®" userId="7d444842-0b67-4ca5-a220-7a49a0a29b85" providerId="ADAL" clId="{16CE97FC-F362-40F0-BA57-08F49276DCD8}" dt="2025-02-06T17:04:42.316" v="78"/>
            <ac:spMkLst>
              <pc:docMk/>
              <pc:sldMasterMk cId="4047086508" sldId="2147483655"/>
              <pc:sldLayoutMk cId="1092542552" sldId="2147483657"/>
              <ac:spMk id="2" creationId="{C514DEF8-1FE5-B633-0277-3DCEC1254A16}"/>
            </ac:spMkLst>
          </pc:spChg>
          <pc:spChg chg="add del mod">
            <ac:chgData name="Sana Siddique, CHES ®" userId="7d444842-0b67-4ca5-a220-7a49a0a29b85" providerId="ADAL" clId="{16CE97FC-F362-40F0-BA57-08F49276DCD8}" dt="2025-02-06T17:04:45.141" v="80"/>
            <ac:spMkLst>
              <pc:docMk/>
              <pc:sldMasterMk cId="4047086508" sldId="2147483655"/>
              <pc:sldLayoutMk cId="1092542552" sldId="2147483657"/>
              <ac:spMk id="3" creationId="{6D2799E8-774D-2D04-F052-83D4FF92D603}"/>
            </ac:spMkLst>
          </pc:spChg>
          <pc:spChg chg="add del mod">
            <ac:chgData name="Sana Siddique, CHES ®" userId="7d444842-0b67-4ca5-a220-7a49a0a29b85" providerId="ADAL" clId="{16CE97FC-F362-40F0-BA57-08F49276DCD8}" dt="2025-02-06T17:32:35.419" v="93" actId="20577"/>
            <ac:spMkLst>
              <pc:docMk/>
              <pc:sldMasterMk cId="4047086508" sldId="2147483655"/>
              <pc:sldLayoutMk cId="1092542552" sldId="2147483657"/>
              <ac:spMk id="12" creationId="{0E8E4343-96D6-7B43-840C-29ACD446197D}"/>
            </ac:spMkLst>
          </pc:spChg>
        </pc:sldLayoutChg>
        <pc:sldLayoutChg chg="addSp delSp modSp mod">
          <pc:chgData name="Sana Siddique, CHES ®" userId="7d444842-0b67-4ca5-a220-7a49a0a29b85" providerId="ADAL" clId="{16CE97FC-F362-40F0-BA57-08F49276DCD8}" dt="2025-02-14T20:23:19.236" v="128" actId="1076"/>
          <pc:sldLayoutMkLst>
            <pc:docMk/>
            <pc:sldMasterMk cId="4047086508" sldId="2147483655"/>
            <pc:sldLayoutMk cId="2148582337" sldId="2147483669"/>
          </pc:sldLayoutMkLst>
          <pc:picChg chg="add del mod">
            <ac:chgData name="Sana Siddique, CHES ®" userId="7d444842-0b67-4ca5-a220-7a49a0a29b85" providerId="ADAL" clId="{16CE97FC-F362-40F0-BA57-08F49276DCD8}" dt="2025-02-07T14:35:10.049" v="114" actId="478"/>
            <ac:picMkLst>
              <pc:docMk/>
              <pc:sldMasterMk cId="4047086508" sldId="2147483655"/>
              <pc:sldLayoutMk cId="2148582337" sldId="2147483669"/>
              <ac:picMk id="2" creationId="{4F176874-2C01-9F23-2009-E8790B581F3F}"/>
            </ac:picMkLst>
          </pc:picChg>
          <pc:picChg chg="add mod">
            <ac:chgData name="Sana Siddique, CHES ®" userId="7d444842-0b67-4ca5-a220-7a49a0a29b85" providerId="ADAL" clId="{16CE97FC-F362-40F0-BA57-08F49276DCD8}" dt="2025-02-14T20:23:19.236" v="128" actId="1076"/>
            <ac:picMkLst>
              <pc:docMk/>
              <pc:sldMasterMk cId="4047086508" sldId="2147483655"/>
              <pc:sldLayoutMk cId="2148582337" sldId="2147483669"/>
              <ac:picMk id="3" creationId="{AAC00485-2F7A-0334-71F1-4F0F7D0D62A0}"/>
            </ac:picMkLst>
          </pc:picChg>
          <pc:picChg chg="del">
            <ac:chgData name="Sana Siddique, CHES ®" userId="7d444842-0b67-4ca5-a220-7a49a0a29b85" providerId="ADAL" clId="{16CE97FC-F362-40F0-BA57-08F49276DCD8}" dt="2025-02-14T20:23:11.587" v="123" actId="478"/>
            <ac:picMkLst>
              <pc:docMk/>
              <pc:sldMasterMk cId="4047086508" sldId="2147483655"/>
              <pc:sldLayoutMk cId="2148582337" sldId="2147483669"/>
              <ac:picMk id="172" creationId="{00000000-0000-0000-0000-000000000000}"/>
            </ac:picMkLst>
          </pc:picChg>
          <pc:picChg chg="del">
            <ac:chgData name="Sana Siddique, CHES ®" userId="7d444842-0b67-4ca5-a220-7a49a0a29b85" providerId="ADAL" clId="{16CE97FC-F362-40F0-BA57-08F49276DCD8}" dt="2025-02-14T20:23:12.860" v="124" actId="478"/>
            <ac:picMkLst>
              <pc:docMk/>
              <pc:sldMasterMk cId="4047086508" sldId="2147483655"/>
              <pc:sldLayoutMk cId="2148582337" sldId="2147483669"/>
              <ac:picMk id="173" creationId="{00000000-0000-0000-0000-000000000000}"/>
            </ac:picMkLst>
          </pc:picChg>
        </pc:sldLayoutChg>
      </pc:sldMasterChg>
      <pc:sldMasterChg chg="new del mod addSldLayout delSldLayout">
        <pc:chgData name="Sana Siddique, CHES ®" userId="7d444842-0b67-4ca5-a220-7a49a0a29b85" providerId="ADAL" clId="{16CE97FC-F362-40F0-BA57-08F49276DCD8}" dt="2025-02-06T17:04:04.466" v="73" actId="6938"/>
        <pc:sldMasterMkLst>
          <pc:docMk/>
          <pc:sldMasterMk cId="3036270327" sldId="2147483670"/>
        </pc:sldMasterMkLst>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1646780307" sldId="2147483671"/>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3740812995" sldId="2147483672"/>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3354060165" sldId="2147483673"/>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2531158609" sldId="2147483674"/>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1334483886" sldId="2147483675"/>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1796930008" sldId="2147483676"/>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2988728210" sldId="2147483677"/>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3752282891" sldId="2147483678"/>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2558755092" sldId="2147483679"/>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1837152976" sldId="2147483680"/>
          </pc:sldLayoutMkLst>
        </pc:sldLayoutChg>
        <pc:sldLayoutChg chg="new del replId">
          <pc:chgData name="Sana Siddique, CHES ®" userId="7d444842-0b67-4ca5-a220-7a49a0a29b85" providerId="ADAL" clId="{16CE97FC-F362-40F0-BA57-08F49276DCD8}" dt="2025-02-06T17:04:04.466" v="73" actId="6938"/>
          <pc:sldLayoutMkLst>
            <pc:docMk/>
            <pc:sldMasterMk cId="3036270327" sldId="2147483670"/>
            <pc:sldLayoutMk cId="740291637" sldId="2147483681"/>
          </pc:sldLayoutMkLst>
        </pc:sldLayoutChg>
      </pc:sldMasterChg>
    </pc:docChg>
  </pc:docChgLst>
  <pc:docChgLst>
    <pc:chgData name="Sana Siddique, CHES ®" userId="S::ssiddique@kidneyfund.org::7d444842-0b67-4ca5-a220-7a49a0a29b85" providerId="AD" clId="Web-{7B7AC458-7F7A-C927-CCD9-B51BBB783083}"/>
    <pc:docChg chg="modSld">
      <pc:chgData name="Sana Siddique, CHES ®" userId="S::ssiddique@kidneyfund.org::7d444842-0b67-4ca5-a220-7a49a0a29b85" providerId="AD" clId="Web-{7B7AC458-7F7A-C927-CCD9-B51BBB783083}" dt="2024-04-23T17:24:46.514" v="62"/>
      <pc:docMkLst>
        <pc:docMk/>
      </pc:docMkLst>
      <pc:sldChg chg="modNotes">
        <pc:chgData name="Sana Siddique, CHES ®" userId="S::ssiddique@kidneyfund.org::7d444842-0b67-4ca5-a220-7a49a0a29b85" providerId="AD" clId="Web-{7B7AC458-7F7A-C927-CCD9-B51BBB783083}" dt="2024-04-23T17:24:46.514" v="62"/>
        <pc:sldMkLst>
          <pc:docMk/>
          <pc:sldMk cId="46806721" sldId="281"/>
        </pc:sldMkLst>
      </pc:sldChg>
    </pc:docChg>
  </pc:docChgLst>
  <pc:docChgLst>
    <pc:chgData name="Sana Siddique, CHES ®" userId="7d444842-0b67-4ca5-a220-7a49a0a29b85" providerId="ADAL" clId="{FB28994E-55C3-493E-987B-B3F2E18ECA9A}"/>
    <pc:docChg chg="undo redo custSel addSld delSld modSld sldOrd delMainMaster">
      <pc:chgData name="Sana Siddique, CHES ®" userId="7d444842-0b67-4ca5-a220-7a49a0a29b85" providerId="ADAL" clId="{FB28994E-55C3-493E-987B-B3F2E18ECA9A}" dt="2024-04-02T16:20:36.907" v="655" actId="478"/>
      <pc:docMkLst>
        <pc:docMk/>
      </pc:docMkLst>
      <pc:sldChg chg="modSp add del mod ord">
        <pc:chgData name="Sana Siddique, CHES ®" userId="7d444842-0b67-4ca5-a220-7a49a0a29b85" providerId="ADAL" clId="{FB28994E-55C3-493E-987B-B3F2E18ECA9A}" dt="2024-03-27T15:13:37.253" v="14" actId="20577"/>
        <pc:sldMkLst>
          <pc:docMk/>
          <pc:sldMk cId="1577477630" sldId="257"/>
        </pc:sldMkLst>
      </pc:sldChg>
      <pc:sldChg chg="modSp mod">
        <pc:chgData name="Sana Siddique, CHES ®" userId="7d444842-0b67-4ca5-a220-7a49a0a29b85" providerId="ADAL" clId="{FB28994E-55C3-493E-987B-B3F2E18ECA9A}" dt="2024-03-27T15:19:30.776" v="254" actId="20577"/>
        <pc:sldMkLst>
          <pc:docMk/>
          <pc:sldMk cId="3783988604" sldId="260"/>
        </pc:sldMkLst>
      </pc:sldChg>
      <pc:sldChg chg="modNotesTx">
        <pc:chgData name="Sana Siddique, CHES ®" userId="7d444842-0b67-4ca5-a220-7a49a0a29b85" providerId="ADAL" clId="{FB28994E-55C3-493E-987B-B3F2E18ECA9A}" dt="2024-03-27T15:18:12.459" v="161" actId="20577"/>
        <pc:sldMkLst>
          <pc:docMk/>
          <pc:sldMk cId="46806721" sldId="281"/>
        </pc:sldMkLst>
      </pc:sldChg>
      <pc:sldChg chg="modSp del mod ord">
        <pc:chgData name="Sana Siddique, CHES ®" userId="7d444842-0b67-4ca5-a220-7a49a0a29b85" providerId="ADAL" clId="{FB28994E-55C3-493E-987B-B3F2E18ECA9A}" dt="2024-04-02T15:20:48.872" v="414"/>
        <pc:sldMkLst>
          <pc:docMk/>
          <pc:sldMk cId="3037651000" sldId="289"/>
        </pc:sldMkLst>
      </pc:sldChg>
      <pc:sldChg chg="modSp mod">
        <pc:chgData name="Sana Siddique, CHES ®" userId="7d444842-0b67-4ca5-a220-7a49a0a29b85" providerId="ADAL" clId="{FB28994E-55C3-493E-987B-B3F2E18ECA9A}" dt="2024-03-27T15:16:12.296" v="126" actId="20577"/>
        <pc:sldMkLst>
          <pc:docMk/>
          <pc:sldMk cId="3857270054" sldId="315"/>
        </pc:sldMkLst>
      </pc:sldChg>
      <pc:sldChg chg="delSp modSp add mod modNotesTx">
        <pc:chgData name="Sana Siddique, CHES ®" userId="7d444842-0b67-4ca5-a220-7a49a0a29b85" providerId="ADAL" clId="{FB28994E-55C3-493E-987B-B3F2E18ECA9A}" dt="2024-03-27T15:17:47.860" v="159" actId="20577"/>
        <pc:sldMkLst>
          <pc:docMk/>
          <pc:sldMk cId="3565244665" sldId="349"/>
        </pc:sldMkLst>
      </pc:sldChg>
      <pc:sldChg chg="del">
        <pc:chgData name="Sana Siddique, CHES ®" userId="7d444842-0b67-4ca5-a220-7a49a0a29b85" providerId="ADAL" clId="{FB28994E-55C3-493E-987B-B3F2E18ECA9A}" dt="2024-03-27T15:18:15.512" v="162" actId="2696"/>
        <pc:sldMkLst>
          <pc:docMk/>
          <pc:sldMk cId="633269553" sldId="355"/>
        </pc:sldMkLst>
      </pc:sldChg>
      <pc:sldChg chg="del">
        <pc:chgData name="Sana Siddique, CHES ®" userId="7d444842-0b67-4ca5-a220-7a49a0a29b85" providerId="ADAL" clId="{FB28994E-55C3-493E-987B-B3F2E18ECA9A}" dt="2024-04-02T15:21:04.340" v="415" actId="2696"/>
        <pc:sldMkLst>
          <pc:docMk/>
          <pc:sldMk cId="883206118" sldId="408"/>
        </pc:sldMkLst>
      </pc:sldChg>
      <pc:sldChg chg="del">
        <pc:chgData name="Sana Siddique, CHES ®" userId="7d444842-0b67-4ca5-a220-7a49a0a29b85" providerId="ADAL" clId="{FB28994E-55C3-493E-987B-B3F2E18ECA9A}" dt="2024-03-27T15:18:08.727" v="160" actId="2696"/>
        <pc:sldMkLst>
          <pc:docMk/>
          <pc:sldMk cId="1104824450" sldId="459"/>
        </pc:sldMkLst>
      </pc:sldChg>
      <pc:sldChg chg="modSp mod">
        <pc:chgData name="Sana Siddique, CHES ®" userId="7d444842-0b67-4ca5-a220-7a49a0a29b85" providerId="ADAL" clId="{FB28994E-55C3-493E-987B-B3F2E18ECA9A}" dt="2024-04-02T15:34:48.332" v="448" actId="20577"/>
        <pc:sldMkLst>
          <pc:docMk/>
          <pc:sldMk cId="1081207275" sldId="511"/>
        </pc:sldMkLst>
      </pc:sldChg>
      <pc:sldChg chg="modSp mod">
        <pc:chgData name="Sana Siddique, CHES ®" userId="7d444842-0b67-4ca5-a220-7a49a0a29b85" providerId="ADAL" clId="{FB28994E-55C3-493E-987B-B3F2E18ECA9A}" dt="2024-04-02T15:30:26.854" v="437" actId="1035"/>
        <pc:sldMkLst>
          <pc:docMk/>
          <pc:sldMk cId="2970935416" sldId="514"/>
        </pc:sldMkLst>
      </pc:sldChg>
      <pc:sldChg chg="modSp mod">
        <pc:chgData name="Sana Siddique, CHES ®" userId="7d444842-0b67-4ca5-a220-7a49a0a29b85" providerId="ADAL" clId="{FB28994E-55C3-493E-987B-B3F2E18ECA9A}" dt="2024-04-02T15:29:47.707" v="420" actId="1076"/>
        <pc:sldMkLst>
          <pc:docMk/>
          <pc:sldMk cId="70668200" sldId="518"/>
        </pc:sldMkLst>
      </pc:sldChg>
      <pc:sldChg chg="modSp mod">
        <pc:chgData name="Sana Siddique, CHES ®" userId="7d444842-0b67-4ca5-a220-7a49a0a29b85" providerId="ADAL" clId="{FB28994E-55C3-493E-987B-B3F2E18ECA9A}" dt="2024-04-02T15:29:36.583" v="419" actId="1076"/>
        <pc:sldMkLst>
          <pc:docMk/>
          <pc:sldMk cId="4212251278" sldId="521"/>
        </pc:sldMkLst>
      </pc:sldChg>
      <pc:sldChg chg="modSp mod">
        <pc:chgData name="Sana Siddique, CHES ®" userId="7d444842-0b67-4ca5-a220-7a49a0a29b85" providerId="ADAL" clId="{FB28994E-55C3-493E-987B-B3F2E18ECA9A}" dt="2024-04-02T15:32:57.806" v="445" actId="1076"/>
        <pc:sldMkLst>
          <pc:docMk/>
          <pc:sldMk cId="42242624" sldId="522"/>
        </pc:sldMkLst>
      </pc:sldChg>
      <pc:sldChg chg="modSp mod">
        <pc:chgData name="Sana Siddique, CHES ®" userId="7d444842-0b67-4ca5-a220-7a49a0a29b85" providerId="ADAL" clId="{FB28994E-55C3-493E-987B-B3F2E18ECA9A}" dt="2024-04-02T15:33:40.119" v="446" actId="14100"/>
        <pc:sldMkLst>
          <pc:docMk/>
          <pc:sldMk cId="2586301070" sldId="527"/>
        </pc:sldMkLst>
      </pc:sldChg>
      <pc:sldChg chg="modSp mod">
        <pc:chgData name="Sana Siddique, CHES ®" userId="7d444842-0b67-4ca5-a220-7a49a0a29b85" providerId="ADAL" clId="{FB28994E-55C3-493E-987B-B3F2E18ECA9A}" dt="2024-04-02T15:30:51.383" v="439" actId="14100"/>
        <pc:sldMkLst>
          <pc:docMk/>
          <pc:sldMk cId="2332513828" sldId="529"/>
        </pc:sldMkLst>
      </pc:sldChg>
      <pc:sldChg chg="modSp mod">
        <pc:chgData name="Sana Siddique, CHES ®" userId="7d444842-0b67-4ca5-a220-7a49a0a29b85" providerId="ADAL" clId="{FB28994E-55C3-493E-987B-B3F2E18ECA9A}" dt="2024-04-02T15:33:45.586" v="447" actId="33524"/>
        <pc:sldMkLst>
          <pc:docMk/>
          <pc:sldMk cId="786549672" sldId="530"/>
        </pc:sldMkLst>
      </pc:sldChg>
      <pc:sldChg chg="new del">
        <pc:chgData name="Sana Siddique, CHES ®" userId="7d444842-0b67-4ca5-a220-7a49a0a29b85" providerId="ADAL" clId="{FB28994E-55C3-493E-987B-B3F2E18ECA9A}" dt="2024-03-27T15:17:34.787" v="129" actId="2696"/>
        <pc:sldMkLst>
          <pc:docMk/>
          <pc:sldMk cId="2039130875" sldId="531"/>
        </pc:sldMkLst>
      </pc:sldChg>
      <pc:sldChg chg="modSp add mod">
        <pc:chgData name="Sana Siddique, CHES ®" userId="7d444842-0b67-4ca5-a220-7a49a0a29b85" providerId="ADAL" clId="{FB28994E-55C3-493E-987B-B3F2E18ECA9A}" dt="2024-04-02T15:51:09.468" v="573" actId="20577"/>
        <pc:sldMkLst>
          <pc:docMk/>
          <pc:sldMk cId="3016084040" sldId="531"/>
        </pc:sldMkLst>
      </pc:sldChg>
      <pc:sldChg chg="new del">
        <pc:chgData name="Sana Siddique, CHES ®" userId="7d444842-0b67-4ca5-a220-7a49a0a29b85" providerId="ADAL" clId="{FB28994E-55C3-493E-987B-B3F2E18ECA9A}" dt="2024-03-27T15:19:00.447" v="211" actId="47"/>
        <pc:sldMkLst>
          <pc:docMk/>
          <pc:sldMk cId="1302521572" sldId="532"/>
        </pc:sldMkLst>
      </pc:sldChg>
      <pc:sldChg chg="addSp modSp mod">
        <pc:chgData name="Sana Siddique, CHES ®" userId="7d444842-0b67-4ca5-a220-7a49a0a29b85" providerId="ADAL" clId="{FB28994E-55C3-493E-987B-B3F2E18ECA9A}" dt="2024-04-02T15:55:27.114" v="625" actId="20577"/>
        <pc:sldMkLst>
          <pc:docMk/>
          <pc:sldMk cId="2291681451" sldId="532"/>
        </pc:sldMkLst>
      </pc:sldChg>
      <pc:sldChg chg="new del">
        <pc:chgData name="Sana Siddique, CHES ®" userId="7d444842-0b67-4ca5-a220-7a49a0a29b85" providerId="ADAL" clId="{FB28994E-55C3-493E-987B-B3F2E18ECA9A}" dt="2024-03-27T15:19:13.026" v="213" actId="680"/>
        <pc:sldMkLst>
          <pc:docMk/>
          <pc:sldMk cId="3382911474" sldId="532"/>
        </pc:sldMkLst>
      </pc:sldChg>
      <pc:sldChg chg="addSp delSp modSp new mod modClrScheme chgLayout">
        <pc:chgData name="Sana Siddique, CHES ®" userId="7d444842-0b67-4ca5-a220-7a49a0a29b85" providerId="ADAL" clId="{FB28994E-55C3-493E-987B-B3F2E18ECA9A}" dt="2024-04-02T16:20:36.907" v="655" actId="478"/>
        <pc:sldMkLst>
          <pc:docMk/>
          <pc:sldMk cId="237458619" sldId="533"/>
        </pc:sldMkLst>
      </pc:sldChg>
      <pc:sldMasterChg chg="delSldLayout">
        <pc:chgData name="Sana Siddique, CHES ®" userId="7d444842-0b67-4ca5-a220-7a49a0a29b85" providerId="ADAL" clId="{FB28994E-55C3-493E-987B-B3F2E18ECA9A}" dt="2024-04-02T15:21:04.340" v="415" actId="2696"/>
        <pc:sldMasterMkLst>
          <pc:docMk/>
          <pc:sldMasterMk cId="0" sldId="2147483669"/>
        </pc:sldMasterMkLst>
        <pc:sldLayoutChg chg="del">
          <pc:chgData name="Sana Siddique, CHES ®" userId="7d444842-0b67-4ca5-a220-7a49a0a29b85" providerId="ADAL" clId="{FB28994E-55C3-493E-987B-B3F2E18ECA9A}" dt="2024-04-02T15:21:04.340" v="415" actId="2696"/>
          <pc:sldLayoutMkLst>
            <pc:docMk/>
            <pc:sldMasterMk cId="0" sldId="2147483669"/>
            <pc:sldLayoutMk cId="433994589" sldId="2147483654"/>
          </pc:sldLayoutMkLst>
        </pc:sldLayoutChg>
        <pc:sldLayoutChg chg="del">
          <pc:chgData name="Sana Siddique, CHES ®" userId="7d444842-0b67-4ca5-a220-7a49a0a29b85" providerId="ADAL" clId="{FB28994E-55C3-493E-987B-B3F2E18ECA9A}" dt="2024-03-27T15:18:38.872" v="164" actId="2696"/>
          <pc:sldLayoutMkLst>
            <pc:docMk/>
            <pc:sldMasterMk cId="0" sldId="2147483669"/>
            <pc:sldLayoutMk cId="3077376623" sldId="2147483670"/>
          </pc:sldLayoutMkLst>
        </pc:sldLayoutChg>
      </pc:sldMasterChg>
      <pc:sldMasterChg chg="del delSldLayout">
        <pc:chgData name="Sana Siddique, CHES ®" userId="7d444842-0b67-4ca5-a220-7a49a0a29b85" providerId="ADAL" clId="{FB28994E-55C3-493E-987B-B3F2E18ECA9A}" dt="2024-04-02T15:42:19.704" v="450" actId="700"/>
        <pc:sldMasterMkLst>
          <pc:docMk/>
          <pc:sldMasterMk cId="1959502045" sldId="2147483670"/>
        </pc:sldMasterMkLst>
        <pc:sldLayoutChg chg="del">
          <pc:chgData name="Sana Siddique, CHES ®" userId="7d444842-0b67-4ca5-a220-7a49a0a29b85" providerId="ADAL" clId="{FB28994E-55C3-493E-987B-B3F2E18ECA9A}" dt="2024-04-02T15:42:19.704" v="450" actId="700"/>
          <pc:sldLayoutMkLst>
            <pc:docMk/>
            <pc:sldMasterMk cId="1959502045" sldId="2147483670"/>
            <pc:sldLayoutMk cId="3621666095" sldId="2147483671"/>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1529510928" sldId="2147483672"/>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4053560328" sldId="2147483673"/>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958919900" sldId="2147483674"/>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2097342799" sldId="2147483675"/>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4245103425" sldId="2147483676"/>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3656252757" sldId="2147483677"/>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1638042089" sldId="2147483678"/>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3745007719" sldId="2147483679"/>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2577158348" sldId="2147483680"/>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423995203" sldId="2147483681"/>
          </pc:sldLayoutMkLst>
        </pc:sldLayoutChg>
        <pc:sldLayoutChg chg="del">
          <pc:chgData name="Sana Siddique, CHES ®" userId="7d444842-0b67-4ca5-a220-7a49a0a29b85" providerId="ADAL" clId="{FB28994E-55C3-493E-987B-B3F2E18ECA9A}" dt="2024-04-02T15:42:19.704" v="450" actId="700"/>
          <pc:sldLayoutMkLst>
            <pc:docMk/>
            <pc:sldMasterMk cId="1959502045" sldId="2147483670"/>
            <pc:sldLayoutMk cId="3145867443" sldId="2147483682"/>
          </pc:sldLayoutMkLst>
        </pc:sldLayoutChg>
      </pc:sldMasterChg>
    </pc:docChg>
  </pc:docChgLst>
  <pc:docChgLst>
    <pc:chgData name="Agustina Díaz" userId="7036c9b7-9ffd-4874-9e96-12fb0be74551" providerId="ADAL" clId="{14755D57-F705-46B6-B489-3CC97262BC03}"/>
    <pc:docChg chg="modSld">
      <pc:chgData name="Agustina Díaz" userId="7036c9b7-9ffd-4874-9e96-12fb0be74551" providerId="ADAL" clId="{14755D57-F705-46B6-B489-3CC97262BC03}" dt="2025-02-06T15:39:04.966" v="35" actId="14100"/>
      <pc:docMkLst>
        <pc:docMk/>
      </pc:docMkLst>
      <pc:sldChg chg="modSp mod">
        <pc:chgData name="Agustina Díaz" userId="7036c9b7-9ffd-4874-9e96-12fb0be74551" providerId="ADAL" clId="{14755D57-F705-46B6-B489-3CC97262BC03}" dt="2025-02-06T15:27:55.789" v="8" actId="1076"/>
        <pc:sldMkLst>
          <pc:docMk/>
          <pc:sldMk cId="1577477630" sldId="257"/>
        </pc:sldMkLst>
        <pc:spChg chg="mod">
          <ac:chgData name="Agustina Díaz" userId="7036c9b7-9ffd-4874-9e96-12fb0be74551" providerId="ADAL" clId="{14755D57-F705-46B6-B489-3CC97262BC03}" dt="2025-02-06T15:27:55.789" v="8" actId="1076"/>
          <ac:spMkLst>
            <pc:docMk/>
            <pc:sldMk cId="1577477630" sldId="257"/>
            <ac:spMk id="3" creationId="{D8CEFA31-BA1F-9458-2584-3372281DC3A0}"/>
          </ac:spMkLst>
        </pc:spChg>
      </pc:sldChg>
      <pc:sldChg chg="modSp mod">
        <pc:chgData name="Agustina Díaz" userId="7036c9b7-9ffd-4874-9e96-12fb0be74551" providerId="ADAL" clId="{14755D57-F705-46B6-B489-3CC97262BC03}" dt="2025-02-06T15:39:04.966" v="35" actId="14100"/>
        <pc:sldMkLst>
          <pc:docMk/>
          <pc:sldMk cId="0" sldId="320"/>
        </pc:sldMkLst>
        <pc:spChg chg="mod">
          <ac:chgData name="Agustina Díaz" userId="7036c9b7-9ffd-4874-9e96-12fb0be74551" providerId="ADAL" clId="{14755D57-F705-46B6-B489-3CC97262BC03}" dt="2025-02-06T15:39:04.966" v="35" actId="14100"/>
          <ac:spMkLst>
            <pc:docMk/>
            <pc:sldMk cId="0" sldId="320"/>
            <ac:spMk id="8" creationId="{19F0B663-73D4-00C1-C25F-7E9B0F2AF2D3}"/>
          </ac:spMkLst>
        </pc:spChg>
      </pc:sldChg>
      <pc:sldChg chg="modSp mod">
        <pc:chgData name="Agustina Díaz" userId="7036c9b7-9ffd-4874-9e96-12fb0be74551" providerId="ADAL" clId="{14755D57-F705-46B6-B489-3CC97262BC03}" dt="2025-02-06T15:28:15.224" v="9" actId="14100"/>
        <pc:sldMkLst>
          <pc:docMk/>
          <pc:sldMk cId="2386367320" sldId="567"/>
        </pc:sldMkLst>
        <pc:spChg chg="mod">
          <ac:chgData name="Agustina Díaz" userId="7036c9b7-9ffd-4874-9e96-12fb0be74551" providerId="ADAL" clId="{14755D57-F705-46B6-B489-3CC97262BC03}" dt="2025-02-06T15:28:15.224" v="9" actId="14100"/>
          <ac:spMkLst>
            <pc:docMk/>
            <pc:sldMk cId="2386367320" sldId="567"/>
            <ac:spMk id="3" creationId="{36DB0E2E-EC1A-EE39-F012-F2C787AC8847}"/>
          </ac:spMkLst>
        </pc:spChg>
      </pc:sldChg>
      <pc:sldChg chg="modSp mod">
        <pc:chgData name="Agustina Díaz" userId="7036c9b7-9ffd-4874-9e96-12fb0be74551" providerId="ADAL" clId="{14755D57-F705-46B6-B489-3CC97262BC03}" dt="2025-02-06T15:29:43.380" v="19" actId="14100"/>
        <pc:sldMkLst>
          <pc:docMk/>
          <pc:sldMk cId="440338151" sldId="568"/>
        </pc:sldMkLst>
        <pc:spChg chg="mod">
          <ac:chgData name="Agustina Díaz" userId="7036c9b7-9ffd-4874-9e96-12fb0be74551" providerId="ADAL" clId="{14755D57-F705-46B6-B489-3CC97262BC03}" dt="2025-02-06T15:28:46.807" v="11" actId="255"/>
          <ac:spMkLst>
            <pc:docMk/>
            <pc:sldMk cId="440338151" sldId="568"/>
            <ac:spMk id="3" creationId="{4A51A408-2283-41D3-E932-3ACCA9215324}"/>
          </ac:spMkLst>
        </pc:spChg>
        <pc:spChg chg="mod">
          <ac:chgData name="Agustina Díaz" userId="7036c9b7-9ffd-4874-9e96-12fb0be74551" providerId="ADAL" clId="{14755D57-F705-46B6-B489-3CC97262BC03}" dt="2025-02-06T15:29:11.958" v="14" actId="255"/>
          <ac:spMkLst>
            <pc:docMk/>
            <pc:sldMk cId="440338151" sldId="568"/>
            <ac:spMk id="6" creationId="{92CCB4C5-6D50-37E9-C8A0-E819AD540DFE}"/>
          </ac:spMkLst>
        </pc:spChg>
        <pc:spChg chg="mod">
          <ac:chgData name="Agustina Díaz" userId="7036c9b7-9ffd-4874-9e96-12fb0be74551" providerId="ADAL" clId="{14755D57-F705-46B6-B489-3CC97262BC03}" dt="2025-02-06T15:29:43.380" v="19" actId="14100"/>
          <ac:spMkLst>
            <pc:docMk/>
            <pc:sldMk cId="440338151" sldId="568"/>
            <ac:spMk id="7" creationId="{DCF91D89-5A55-665B-5AE9-75949654A9A3}"/>
          </ac:spMkLst>
        </pc:spChg>
      </pc:sldChg>
      <pc:sldChg chg="modSp mod">
        <pc:chgData name="Agustina Díaz" userId="7036c9b7-9ffd-4874-9e96-12fb0be74551" providerId="ADAL" clId="{14755D57-F705-46B6-B489-3CC97262BC03}" dt="2025-02-06T15:30:51.353" v="22" actId="255"/>
        <pc:sldMkLst>
          <pc:docMk/>
          <pc:sldMk cId="1518659505" sldId="570"/>
        </pc:sldMkLst>
        <pc:spChg chg="mod">
          <ac:chgData name="Agustina Díaz" userId="7036c9b7-9ffd-4874-9e96-12fb0be74551" providerId="ADAL" clId="{14755D57-F705-46B6-B489-3CC97262BC03}" dt="2025-02-06T15:30:51.353" v="22" actId="255"/>
          <ac:spMkLst>
            <pc:docMk/>
            <pc:sldMk cId="1518659505" sldId="570"/>
            <ac:spMk id="3" creationId="{ED0AA844-BD15-4D89-4375-0E79EE183278}"/>
          </ac:spMkLst>
        </pc:spChg>
      </pc:sldChg>
      <pc:sldChg chg="modSp mod">
        <pc:chgData name="Agustina Díaz" userId="7036c9b7-9ffd-4874-9e96-12fb0be74551" providerId="ADAL" clId="{14755D57-F705-46B6-B489-3CC97262BC03}" dt="2025-02-06T15:32:06.977" v="25" actId="255"/>
        <pc:sldMkLst>
          <pc:docMk/>
          <pc:sldMk cId="2132020423" sldId="575"/>
        </pc:sldMkLst>
        <pc:spChg chg="mod">
          <ac:chgData name="Agustina Díaz" userId="7036c9b7-9ffd-4874-9e96-12fb0be74551" providerId="ADAL" clId="{14755D57-F705-46B6-B489-3CC97262BC03}" dt="2025-02-06T15:31:53.267" v="23" actId="14100"/>
          <ac:spMkLst>
            <pc:docMk/>
            <pc:sldMk cId="2132020423" sldId="575"/>
            <ac:spMk id="2" creationId="{7B4C4C42-847C-9453-3E1A-3756CA5BF55F}"/>
          </ac:spMkLst>
        </pc:spChg>
        <pc:spChg chg="mod">
          <ac:chgData name="Agustina Díaz" userId="7036c9b7-9ffd-4874-9e96-12fb0be74551" providerId="ADAL" clId="{14755D57-F705-46B6-B489-3CC97262BC03}" dt="2025-02-06T15:32:06.977" v="25" actId="255"/>
          <ac:spMkLst>
            <pc:docMk/>
            <pc:sldMk cId="2132020423" sldId="575"/>
            <ac:spMk id="3" creationId="{18DD62A5-FDF2-3B37-6564-42964B162381}"/>
          </ac:spMkLst>
        </pc:spChg>
      </pc:sldChg>
      <pc:sldChg chg="modSp mod">
        <pc:chgData name="Agustina Díaz" userId="7036c9b7-9ffd-4874-9e96-12fb0be74551" providerId="ADAL" clId="{14755D57-F705-46B6-B489-3CC97262BC03}" dt="2025-02-06T15:32:48.589" v="27" actId="14100"/>
        <pc:sldMkLst>
          <pc:docMk/>
          <pc:sldMk cId="3578338976" sldId="576"/>
        </pc:sldMkLst>
        <pc:spChg chg="mod">
          <ac:chgData name="Agustina Díaz" userId="7036c9b7-9ffd-4874-9e96-12fb0be74551" providerId="ADAL" clId="{14755D57-F705-46B6-B489-3CC97262BC03}" dt="2025-02-06T15:32:48.589" v="27" actId="14100"/>
          <ac:spMkLst>
            <pc:docMk/>
            <pc:sldMk cId="3578338976" sldId="576"/>
            <ac:spMk id="3" creationId="{11F81D3E-4FAE-DB96-EDC0-9E72EFB51593}"/>
          </ac:spMkLst>
        </pc:spChg>
      </pc:sldChg>
      <pc:sldChg chg="modSp mod">
        <pc:chgData name="Agustina Díaz" userId="7036c9b7-9ffd-4874-9e96-12fb0be74551" providerId="ADAL" clId="{14755D57-F705-46B6-B489-3CC97262BC03}" dt="2025-02-06T15:35:29.305" v="31" actId="255"/>
        <pc:sldMkLst>
          <pc:docMk/>
          <pc:sldMk cId="3775755517" sldId="577"/>
        </pc:sldMkLst>
        <pc:spChg chg="mod">
          <ac:chgData name="Agustina Díaz" userId="7036c9b7-9ffd-4874-9e96-12fb0be74551" providerId="ADAL" clId="{14755D57-F705-46B6-B489-3CC97262BC03}" dt="2025-02-06T15:35:29.305" v="31" actId="255"/>
          <ac:spMkLst>
            <pc:docMk/>
            <pc:sldMk cId="3775755517" sldId="577"/>
            <ac:spMk id="3" creationId="{675558D5-46D2-D0A5-CF28-D701AAE0DA5F}"/>
          </ac:spMkLst>
        </pc:spChg>
      </pc:sldChg>
      <pc:sldChg chg="modSp mod">
        <pc:chgData name="Agustina Díaz" userId="7036c9b7-9ffd-4874-9e96-12fb0be74551" providerId="ADAL" clId="{14755D57-F705-46B6-B489-3CC97262BC03}" dt="2025-02-06T15:33:09.675" v="29" actId="255"/>
        <pc:sldMkLst>
          <pc:docMk/>
          <pc:sldMk cId="722221894" sldId="580"/>
        </pc:sldMkLst>
        <pc:spChg chg="mod">
          <ac:chgData name="Agustina Díaz" userId="7036c9b7-9ffd-4874-9e96-12fb0be74551" providerId="ADAL" clId="{14755D57-F705-46B6-B489-3CC97262BC03}" dt="2025-02-06T15:33:09.675" v="29" actId="255"/>
          <ac:spMkLst>
            <pc:docMk/>
            <pc:sldMk cId="722221894" sldId="580"/>
            <ac:spMk id="2" creationId="{E85327E5-D755-34D7-0661-E07D8541635A}"/>
          </ac:spMkLst>
        </pc:spChg>
      </pc:sldChg>
      <pc:sldChg chg="modSp mod">
        <pc:chgData name="Agustina Díaz" userId="7036c9b7-9ffd-4874-9e96-12fb0be74551" providerId="ADAL" clId="{14755D57-F705-46B6-B489-3CC97262BC03}" dt="2025-02-06T15:36:25.626" v="33" actId="14100"/>
        <pc:sldMkLst>
          <pc:docMk/>
          <pc:sldMk cId="784702807" sldId="581"/>
        </pc:sldMkLst>
        <pc:spChg chg="mod">
          <ac:chgData name="Agustina Díaz" userId="7036c9b7-9ffd-4874-9e96-12fb0be74551" providerId="ADAL" clId="{14755D57-F705-46B6-B489-3CC97262BC03}" dt="2025-02-06T15:36:25.626" v="33" actId="14100"/>
          <ac:spMkLst>
            <pc:docMk/>
            <pc:sldMk cId="784702807" sldId="581"/>
            <ac:spMk id="13" creationId="{9047D7EA-4676-8C92-8A5C-3EF15950C4AC}"/>
          </ac:spMkLst>
        </pc:spChg>
      </pc:sldChg>
    </pc:docChg>
  </pc:docChgLst>
  <pc:docChgLst>
    <pc:chgData name="Sana Siddique, CHES ®" userId="S::ssiddique@kidneyfund.org::7d444842-0b67-4ca5-a220-7a49a0a29b85" providerId="AD" clId="Web-{AB0BDAB5-C703-05ED-C3C9-A5DD1B3E4427}"/>
    <pc:docChg chg="modSld">
      <pc:chgData name="Sana Siddique, CHES ®" userId="S::ssiddique@kidneyfund.org::7d444842-0b67-4ca5-a220-7a49a0a29b85" providerId="AD" clId="Web-{AB0BDAB5-C703-05ED-C3C9-A5DD1B3E4427}" dt="2024-08-13T15:17:32.214" v="10"/>
      <pc:docMkLst>
        <pc:docMk/>
      </pc:docMkLst>
      <pc:sldChg chg="addSp delSp modSp">
        <pc:chgData name="Sana Siddique, CHES ®" userId="S::ssiddique@kidneyfund.org::7d444842-0b67-4ca5-a220-7a49a0a29b85" providerId="AD" clId="Web-{AB0BDAB5-C703-05ED-C3C9-A5DD1B3E4427}" dt="2024-08-13T15:17:32.214" v="10"/>
        <pc:sldMkLst>
          <pc:docMk/>
          <pc:sldMk cId="2170429321" sldId="552"/>
        </pc:sldMkLst>
      </pc:sldChg>
    </pc:docChg>
  </pc:docChgLst>
  <pc:docChgLst>
    <pc:chgData name="Sana Siddique, CHES ®" userId="S::ssiddique@kidneyfund.org::7d444842-0b67-4ca5-a220-7a49a0a29b85" providerId="AD" clId="Web-{3374C693-29E3-5AD5-33A3-E4855B5C1534}"/>
    <pc:docChg chg="addSld modSld sldOrd">
      <pc:chgData name="Sana Siddique, CHES ®" userId="S::ssiddique@kidneyfund.org::7d444842-0b67-4ca5-a220-7a49a0a29b85" providerId="AD" clId="Web-{3374C693-29E3-5AD5-33A3-E4855B5C1534}" dt="2025-01-23T22:01:35.522" v="181" actId="1076"/>
      <pc:docMkLst>
        <pc:docMk/>
      </pc:docMkLst>
      <pc:sldChg chg="addSp delSp modSp">
        <pc:chgData name="Sana Siddique, CHES ®" userId="S::ssiddique@kidneyfund.org::7d444842-0b67-4ca5-a220-7a49a0a29b85" providerId="AD" clId="Web-{3374C693-29E3-5AD5-33A3-E4855B5C1534}" dt="2025-01-23T21:49:01.105" v="81" actId="20577"/>
        <pc:sldMkLst>
          <pc:docMk/>
          <pc:sldMk cId="0" sldId="320"/>
        </pc:sldMkLst>
        <pc:spChg chg="mod">
          <ac:chgData name="Sana Siddique, CHES ®" userId="S::ssiddique@kidneyfund.org::7d444842-0b67-4ca5-a220-7a49a0a29b85" providerId="AD" clId="Web-{3374C693-29E3-5AD5-33A3-E4855B5C1534}" dt="2025-01-23T21:34:01.216" v="73" actId="1076"/>
          <ac:spMkLst>
            <pc:docMk/>
            <pc:sldMk cId="0" sldId="320"/>
            <ac:spMk id="5" creationId="{695EBEDF-F822-5BC7-C176-5AEEAA62DF5A}"/>
          </ac:spMkLst>
        </pc:spChg>
        <pc:spChg chg="add mod">
          <ac:chgData name="Sana Siddique, CHES ®" userId="S::ssiddique@kidneyfund.org::7d444842-0b67-4ca5-a220-7a49a0a29b85" providerId="AD" clId="Web-{3374C693-29E3-5AD5-33A3-E4855B5C1534}" dt="2025-01-23T21:49:01.105" v="81" actId="20577"/>
          <ac:spMkLst>
            <pc:docMk/>
            <pc:sldMk cId="0" sldId="320"/>
            <ac:spMk id="7" creationId="{C876BF69-EC83-A2FE-0432-D3E1CE9C8F9B}"/>
          </ac:spMkLst>
        </pc:spChg>
        <pc:spChg chg="add mod">
          <ac:chgData name="Sana Siddique, CHES ®" userId="S::ssiddique@kidneyfund.org::7d444842-0b67-4ca5-a220-7a49a0a29b85" providerId="AD" clId="Web-{3374C693-29E3-5AD5-33A3-E4855B5C1534}" dt="2025-01-23T21:34:44.295" v="79" actId="1076"/>
          <ac:spMkLst>
            <pc:docMk/>
            <pc:sldMk cId="0" sldId="320"/>
            <ac:spMk id="8" creationId="{19F0B663-73D4-00C1-C25F-7E9B0F2AF2D3}"/>
          </ac:spMkLst>
        </pc:spChg>
        <pc:spChg chg="mod">
          <ac:chgData name="Sana Siddique, CHES ®" userId="S::ssiddique@kidneyfund.org::7d444842-0b67-4ca5-a220-7a49a0a29b85" providerId="AD" clId="Web-{3374C693-29E3-5AD5-33A3-E4855B5C1534}" dt="2025-01-23T21:34:38.936" v="78" actId="1076"/>
          <ac:spMkLst>
            <pc:docMk/>
            <pc:sldMk cId="0" sldId="320"/>
            <ac:spMk id="1056" creationId="{00000000-0000-0000-0000-000000000000}"/>
          </ac:spMkLst>
        </pc:spChg>
        <pc:picChg chg="add mod">
          <ac:chgData name="Sana Siddique, CHES ®" userId="S::ssiddique@kidneyfund.org::7d444842-0b67-4ca5-a220-7a49a0a29b85" providerId="AD" clId="Web-{3374C693-29E3-5AD5-33A3-E4855B5C1534}" dt="2025-01-23T21:34:13.263" v="76" actId="1076"/>
          <ac:picMkLst>
            <pc:docMk/>
            <pc:sldMk cId="0" sldId="320"/>
            <ac:picMk id="3" creationId="{E00E8074-911D-9C28-5CCB-10DF0269E393}"/>
          </ac:picMkLst>
        </pc:picChg>
      </pc:sldChg>
      <pc:sldChg chg="addSp modSp">
        <pc:chgData name="Sana Siddique, CHES ®" userId="S::ssiddique@kidneyfund.org::7d444842-0b67-4ca5-a220-7a49a0a29b85" providerId="AD" clId="Web-{3374C693-29E3-5AD5-33A3-E4855B5C1534}" dt="2025-01-23T21:53:13.614" v="132" actId="1076"/>
        <pc:sldMkLst>
          <pc:docMk/>
          <pc:sldMk cId="3775755517" sldId="577"/>
        </pc:sldMkLst>
        <pc:spChg chg="mod">
          <ac:chgData name="Sana Siddique, CHES ®" userId="S::ssiddique@kidneyfund.org::7d444842-0b67-4ca5-a220-7a49a0a29b85" providerId="AD" clId="Web-{3374C693-29E3-5AD5-33A3-E4855B5C1534}" dt="2025-01-23T21:53:00.410" v="128" actId="20577"/>
          <ac:spMkLst>
            <pc:docMk/>
            <pc:sldMk cId="3775755517" sldId="577"/>
            <ac:spMk id="3" creationId="{675558D5-46D2-D0A5-CF28-D701AAE0DA5F}"/>
          </ac:spMkLst>
        </pc:spChg>
        <pc:spChg chg="add mod">
          <ac:chgData name="Sana Siddique, CHES ®" userId="S::ssiddique@kidneyfund.org::7d444842-0b67-4ca5-a220-7a49a0a29b85" providerId="AD" clId="Web-{3374C693-29E3-5AD5-33A3-E4855B5C1534}" dt="2025-01-23T21:53:13.614" v="132" actId="1076"/>
          <ac:spMkLst>
            <pc:docMk/>
            <pc:sldMk cId="3775755517" sldId="577"/>
            <ac:spMk id="5" creationId="{D92121FE-2DF6-C3CF-DE54-9AB15531E0F7}"/>
          </ac:spMkLst>
        </pc:spChg>
        <pc:picChg chg="add mod">
          <ac:chgData name="Sana Siddique, CHES ®" userId="S::ssiddique@kidneyfund.org::7d444842-0b67-4ca5-a220-7a49a0a29b85" providerId="AD" clId="Web-{3374C693-29E3-5AD5-33A3-E4855B5C1534}" dt="2025-01-23T21:52:50.363" v="126" actId="1076"/>
          <ac:picMkLst>
            <pc:docMk/>
            <pc:sldMk cId="3775755517" sldId="577"/>
            <ac:picMk id="4" creationId="{9FA3347B-02BE-98F6-638A-0DEC649A23ED}"/>
          </ac:picMkLst>
        </pc:picChg>
      </pc:sldChg>
      <pc:sldChg chg="modSp">
        <pc:chgData name="Sana Siddique, CHES ®" userId="S::ssiddique@kidneyfund.org::7d444842-0b67-4ca5-a220-7a49a0a29b85" providerId="AD" clId="Web-{3374C693-29E3-5AD5-33A3-E4855B5C1534}" dt="2025-01-23T21:55:05.821" v="133" actId="1076"/>
        <pc:sldMkLst>
          <pc:docMk/>
          <pc:sldMk cId="2390873994" sldId="579"/>
        </pc:sldMkLst>
      </pc:sldChg>
      <pc:sldChg chg="addSp delSp modSp add ord replId">
        <pc:chgData name="Sana Siddique, CHES ®" userId="S::ssiddique@kidneyfund.org::7d444842-0b67-4ca5-a220-7a49a0a29b85" providerId="AD" clId="Web-{3374C693-29E3-5AD5-33A3-E4855B5C1534}" dt="2025-01-23T22:01:35.522" v="181" actId="1076"/>
        <pc:sldMkLst>
          <pc:docMk/>
          <pc:sldMk cId="784702807" sldId="581"/>
        </pc:sldMkLst>
        <pc:spChg chg="add mod">
          <ac:chgData name="Sana Siddique, CHES ®" userId="S::ssiddique@kidneyfund.org::7d444842-0b67-4ca5-a220-7a49a0a29b85" providerId="AD" clId="Web-{3374C693-29E3-5AD5-33A3-E4855B5C1534}" dt="2025-01-23T22:01:17.927" v="179" actId="1076"/>
          <ac:spMkLst>
            <pc:docMk/>
            <pc:sldMk cId="784702807" sldId="581"/>
            <ac:spMk id="6" creationId="{1D65CC0A-DEA7-7608-14D1-F9FABCAA4767}"/>
          </ac:spMkLst>
        </pc:spChg>
      </pc:sldChg>
    </pc:docChg>
  </pc:docChgLst>
  <pc:docChgLst>
    <pc:chgData name="Rhea Suarez, MPH, CHES®" userId="d7b81ad1-5e88-443e-b1a8-797ac5149395" providerId="ADAL" clId="{DD459D25-C847-4654-9C82-04D4EC30D806}"/>
    <pc:docChg chg="undo custSel addSld delSld modSld modMainMaster replTag delTag">
      <pc:chgData name="Rhea Suarez, MPH, CHES®" userId="d7b81ad1-5e88-443e-b1a8-797ac5149395" providerId="ADAL" clId="{DD459D25-C847-4654-9C82-04D4EC30D806}" dt="2024-11-21T14:41:41.001" v="2020"/>
      <pc:docMkLst>
        <pc:docMk/>
      </pc:docMkLst>
      <pc:sldChg chg="replTag delTag">
        <pc:chgData name="Rhea Suarez, MPH, CHES®" userId="d7b81ad1-5e88-443e-b1a8-797ac5149395" providerId="ADAL" clId="{DD459D25-C847-4654-9C82-04D4EC30D806}" dt="2024-11-21T14:41:41.001" v="2020"/>
        <pc:sldMkLst>
          <pc:docMk/>
          <pc:sldMk cId="1577477630" sldId="257"/>
        </pc:sldMkLst>
      </pc:sldChg>
      <pc:sldChg chg="addSp modSp del mod replTag delTag">
        <pc:chgData name="Rhea Suarez, MPH, CHES®" userId="d7b81ad1-5e88-443e-b1a8-797ac5149395" providerId="ADAL" clId="{DD459D25-C847-4654-9C82-04D4EC30D806}" dt="2024-11-07T21:20:53.789" v="1276" actId="47"/>
        <pc:sldMkLst>
          <pc:docMk/>
          <pc:sldMk cId="1690168727" sldId="271"/>
        </pc:sldMkLst>
      </pc:sldChg>
      <pc:sldChg chg="modSp mod replTag delTag">
        <pc:chgData name="Rhea Suarez, MPH, CHES®" userId="d7b81ad1-5e88-443e-b1a8-797ac5149395" providerId="ADAL" clId="{DD459D25-C847-4654-9C82-04D4EC30D806}" dt="2024-11-19T21:48:43.394" v="1998"/>
        <pc:sldMkLst>
          <pc:docMk/>
          <pc:sldMk cId="3953355614" sldId="274"/>
        </pc:sldMkLst>
      </pc:sldChg>
      <pc:sldChg chg="replTag delTag">
        <pc:chgData name="Rhea Suarez, MPH, CHES®" userId="d7b81ad1-5e88-443e-b1a8-797ac5149395" providerId="ADAL" clId="{DD459D25-C847-4654-9C82-04D4EC30D806}" dt="2024-11-15T16:14:31.258" v="1949"/>
        <pc:sldMkLst>
          <pc:docMk/>
          <pc:sldMk cId="46806721" sldId="281"/>
        </pc:sldMkLst>
      </pc:sldChg>
      <pc:sldChg chg="modSp mod replTag delTag">
        <pc:chgData name="Rhea Suarez, MPH, CHES®" userId="d7b81ad1-5e88-443e-b1a8-797ac5149395" providerId="ADAL" clId="{DD459D25-C847-4654-9C82-04D4EC30D806}" dt="2024-11-14T18:55:41.826" v="1846"/>
        <pc:sldMkLst>
          <pc:docMk/>
          <pc:sldMk cId="2170051893" sldId="299"/>
        </pc:sldMkLst>
      </pc:sldChg>
      <pc:sldChg chg="addSp modSp mod replTag delTag">
        <pc:chgData name="Rhea Suarez, MPH, CHES®" userId="d7b81ad1-5e88-443e-b1a8-797ac5149395" providerId="ADAL" clId="{DD459D25-C847-4654-9C82-04D4EC30D806}" dt="2024-11-14T18:55:26.062" v="1820"/>
        <pc:sldMkLst>
          <pc:docMk/>
          <pc:sldMk cId="1351869555" sldId="301"/>
        </pc:sldMkLst>
      </pc:sldChg>
      <pc:sldChg chg="modSp mod replTag delTag">
        <pc:chgData name="Rhea Suarez, MPH, CHES®" userId="d7b81ad1-5e88-443e-b1a8-797ac5149395" providerId="ADAL" clId="{DD459D25-C847-4654-9C82-04D4EC30D806}" dt="2024-11-15T16:10:35.785" v="1912"/>
        <pc:sldMkLst>
          <pc:docMk/>
          <pc:sldMk cId="2727095374" sldId="302"/>
        </pc:sldMkLst>
      </pc:sldChg>
      <pc:sldChg chg="modSp mod replTag delTag">
        <pc:chgData name="Rhea Suarez, MPH, CHES®" userId="d7b81ad1-5e88-443e-b1a8-797ac5149395" providerId="ADAL" clId="{DD459D25-C847-4654-9C82-04D4EC30D806}" dt="2024-11-14T18:55:21.387" v="1812"/>
        <pc:sldMkLst>
          <pc:docMk/>
          <pc:sldMk cId="1491915227" sldId="311"/>
        </pc:sldMkLst>
      </pc:sldChg>
      <pc:sldChg chg="modSp mod replTag delTag">
        <pc:chgData name="Rhea Suarez, MPH, CHES®" userId="d7b81ad1-5e88-443e-b1a8-797ac5149395" providerId="ADAL" clId="{DD459D25-C847-4654-9C82-04D4EC30D806}" dt="2024-11-15T16:11:36.352" v="1928"/>
        <pc:sldMkLst>
          <pc:docMk/>
          <pc:sldMk cId="1799603262" sldId="313"/>
        </pc:sldMkLst>
      </pc:sldChg>
      <pc:sldChg chg="modSp mod replTag delTag">
        <pc:chgData name="Rhea Suarez, MPH, CHES®" userId="d7b81ad1-5e88-443e-b1a8-797ac5149395" providerId="ADAL" clId="{DD459D25-C847-4654-9C82-04D4EC30D806}" dt="2024-11-15T16:11:39.808" v="1930"/>
        <pc:sldMkLst>
          <pc:docMk/>
          <pc:sldMk cId="1107908078" sldId="314"/>
        </pc:sldMkLst>
      </pc:sldChg>
      <pc:sldChg chg="modSp mod replTag delTag">
        <pc:chgData name="Rhea Suarez, MPH, CHES®" userId="d7b81ad1-5e88-443e-b1a8-797ac5149395" providerId="ADAL" clId="{DD459D25-C847-4654-9C82-04D4EC30D806}" dt="2024-11-19T21:48:48.656" v="2002"/>
        <pc:sldMkLst>
          <pc:docMk/>
          <pc:sldMk cId="3857270054" sldId="315"/>
        </pc:sldMkLst>
      </pc:sldChg>
      <pc:sldChg chg="modSp mod replTag delTag">
        <pc:chgData name="Rhea Suarez, MPH, CHES®" userId="d7b81ad1-5e88-443e-b1a8-797ac5149395" providerId="ADAL" clId="{DD459D25-C847-4654-9C82-04D4EC30D806}" dt="2024-11-15T16:11:03.504" v="1920"/>
        <pc:sldMkLst>
          <pc:docMk/>
          <pc:sldMk cId="3302789338" sldId="316"/>
        </pc:sldMkLst>
      </pc:sldChg>
      <pc:sldChg chg="modSp mod replTag delTag">
        <pc:chgData name="Rhea Suarez, MPH, CHES®" userId="d7b81ad1-5e88-443e-b1a8-797ac5149395" providerId="ADAL" clId="{DD459D25-C847-4654-9C82-04D4EC30D806}" dt="2024-11-15T16:11:53.788" v="1938"/>
        <pc:sldMkLst>
          <pc:docMk/>
          <pc:sldMk cId="183580359" sldId="317"/>
        </pc:sldMkLst>
      </pc:sldChg>
      <pc:sldChg chg="modSp mod replTag delTag">
        <pc:chgData name="Rhea Suarez, MPH, CHES®" userId="d7b81ad1-5e88-443e-b1a8-797ac5149395" providerId="ADAL" clId="{DD459D25-C847-4654-9C82-04D4EC30D806}" dt="2024-11-07T21:28:43.730" v="1792"/>
        <pc:sldMkLst>
          <pc:docMk/>
          <pc:sldMk cId="460988592" sldId="319"/>
        </pc:sldMkLst>
      </pc:sldChg>
      <pc:sldChg chg="modSp mod replTag delTag">
        <pc:chgData name="Rhea Suarez, MPH, CHES®" userId="d7b81ad1-5e88-443e-b1a8-797ac5149395" providerId="ADAL" clId="{DD459D25-C847-4654-9C82-04D4EC30D806}" dt="2024-11-15T16:11:51.768" v="1936"/>
        <pc:sldMkLst>
          <pc:docMk/>
          <pc:sldMk cId="411813982" sldId="320"/>
        </pc:sldMkLst>
      </pc:sldChg>
      <pc:sldChg chg="modSp mod replTag delTag modNotesTx">
        <pc:chgData name="Rhea Suarez, MPH, CHES®" userId="d7b81ad1-5e88-443e-b1a8-797ac5149395" providerId="ADAL" clId="{DD459D25-C847-4654-9C82-04D4EC30D806}" dt="2024-11-14T18:55:27.779" v="1822"/>
        <pc:sldMkLst>
          <pc:docMk/>
          <pc:sldMk cId="1983807456" sldId="323"/>
        </pc:sldMkLst>
      </pc:sldChg>
      <pc:sldChg chg="modSp mod replTag delTag">
        <pc:chgData name="Rhea Suarez, MPH, CHES®" userId="d7b81ad1-5e88-443e-b1a8-797ac5149395" providerId="ADAL" clId="{DD459D25-C847-4654-9C82-04D4EC30D806}" dt="2024-11-15T16:11:48.099" v="1934"/>
        <pc:sldMkLst>
          <pc:docMk/>
          <pc:sldMk cId="1091904118" sldId="324"/>
        </pc:sldMkLst>
      </pc:sldChg>
      <pc:sldChg chg="modSp mod replTag delTag">
        <pc:chgData name="Rhea Suarez, MPH, CHES®" userId="d7b81ad1-5e88-443e-b1a8-797ac5149395" providerId="ADAL" clId="{DD459D25-C847-4654-9C82-04D4EC30D806}" dt="2024-11-19T21:48:45.784" v="2000"/>
        <pc:sldMkLst>
          <pc:docMk/>
          <pc:sldMk cId="3663746443" sldId="347"/>
        </pc:sldMkLst>
      </pc:sldChg>
      <pc:sldChg chg="addSp delSp modSp mod replTag delTag modNotesTx">
        <pc:chgData name="Rhea Suarez, MPH, CHES®" userId="d7b81ad1-5e88-443e-b1a8-797ac5149395" providerId="ADAL" clId="{DD459D25-C847-4654-9C82-04D4EC30D806}" dt="2024-11-19T21:49:42.409" v="2014" actId="6549"/>
        <pc:sldMkLst>
          <pc:docMk/>
          <pc:sldMk cId="3565244665" sldId="349"/>
        </pc:sldMkLst>
      </pc:sldChg>
      <pc:sldChg chg="modSp mod replTag delTag">
        <pc:chgData name="Rhea Suarez, MPH, CHES®" userId="d7b81ad1-5e88-443e-b1a8-797ac5149395" providerId="ADAL" clId="{DD459D25-C847-4654-9C82-04D4EC30D806}" dt="2024-11-15T16:14:34.159" v="1953"/>
        <pc:sldMkLst>
          <pc:docMk/>
          <pc:sldMk cId="767618964" sldId="350"/>
        </pc:sldMkLst>
      </pc:sldChg>
      <pc:sldChg chg="del replTag delTag">
        <pc:chgData name="Rhea Suarez, MPH, CHES®" userId="d7b81ad1-5e88-443e-b1a8-797ac5149395" providerId="ADAL" clId="{DD459D25-C847-4654-9C82-04D4EC30D806}" dt="2024-11-07T21:16:45.662" v="1189" actId="47"/>
        <pc:sldMkLst>
          <pc:docMk/>
          <pc:sldMk cId="766825754" sldId="354"/>
        </pc:sldMkLst>
      </pc:sldChg>
      <pc:sldChg chg="modSp mod replTag delTag">
        <pc:chgData name="Rhea Suarez, MPH, CHES®" userId="d7b81ad1-5e88-443e-b1a8-797ac5149395" providerId="ADAL" clId="{DD459D25-C847-4654-9C82-04D4EC30D806}" dt="2024-11-15T16:14:32.469" v="1951"/>
        <pc:sldMkLst>
          <pc:docMk/>
          <pc:sldMk cId="817175275" sldId="387"/>
        </pc:sldMkLst>
      </pc:sldChg>
      <pc:sldChg chg="modSp mod replTag delTag">
        <pc:chgData name="Rhea Suarez, MPH, CHES®" userId="d7b81ad1-5e88-443e-b1a8-797ac5149395" providerId="ADAL" clId="{DD459D25-C847-4654-9C82-04D4EC30D806}" dt="2024-11-15T16:13:23.759" v="1944"/>
        <pc:sldMkLst>
          <pc:docMk/>
          <pc:sldMk cId="1393370339" sldId="557"/>
        </pc:sldMkLst>
      </pc:sldChg>
      <pc:sldChg chg="modSp mod replTag delTag">
        <pc:chgData name="Rhea Suarez, MPH, CHES®" userId="d7b81ad1-5e88-443e-b1a8-797ac5149395" providerId="ADAL" clId="{DD459D25-C847-4654-9C82-04D4EC30D806}" dt="2024-11-15T15:59:08.880" v="1906"/>
        <pc:sldMkLst>
          <pc:docMk/>
          <pc:sldMk cId="0" sldId="560"/>
        </pc:sldMkLst>
      </pc:sldChg>
      <pc:sldChg chg="modSp mod replTag delTag">
        <pc:chgData name="Rhea Suarez, MPH, CHES®" userId="d7b81ad1-5e88-443e-b1a8-797ac5149395" providerId="ADAL" clId="{DD459D25-C847-4654-9C82-04D4EC30D806}" dt="2024-11-14T18:55:24.192" v="1814"/>
        <pc:sldMkLst>
          <pc:docMk/>
          <pc:sldMk cId="17801193" sldId="561"/>
        </pc:sldMkLst>
      </pc:sldChg>
      <pc:sldChg chg="modSp mod replTag delTag">
        <pc:chgData name="Rhea Suarez, MPH, CHES®" userId="d7b81ad1-5e88-443e-b1a8-797ac5149395" providerId="ADAL" clId="{DD459D25-C847-4654-9C82-04D4EC30D806}" dt="2024-11-15T16:11:43.893" v="1932"/>
        <pc:sldMkLst>
          <pc:docMk/>
          <pc:sldMk cId="3917068768" sldId="562"/>
        </pc:sldMkLst>
      </pc:sldChg>
      <pc:sldChg chg="modSp mod replTag delTag modCm">
        <pc:chgData name="Rhea Suarez, MPH, CHES®" userId="d7b81ad1-5e88-443e-b1a8-797ac5149395" providerId="ADAL" clId="{DD459D25-C847-4654-9C82-04D4EC30D806}" dt="2024-11-15T16:11:09.334" v="1926"/>
        <pc:sldMkLst>
          <pc:docMk/>
          <pc:sldMk cId="2389740689" sldId="563"/>
        </pc:sldMkLst>
      </pc:sldChg>
      <pc:sldChg chg="modSp mod replTag delTag">
        <pc:chgData name="Rhea Suarez, MPH, CHES®" userId="d7b81ad1-5e88-443e-b1a8-797ac5149395" providerId="ADAL" clId="{DD459D25-C847-4654-9C82-04D4EC30D806}" dt="2024-11-15T16:11:05.713" v="1924"/>
        <pc:sldMkLst>
          <pc:docMk/>
          <pc:sldMk cId="790448849" sldId="564"/>
        </pc:sldMkLst>
      </pc:sldChg>
      <pc:sldChg chg="addSp modSp mod replTag delTag modCm">
        <pc:chgData name="Rhea Suarez, MPH, CHES®" userId="d7b81ad1-5e88-443e-b1a8-797ac5149395" providerId="ADAL" clId="{DD459D25-C847-4654-9C82-04D4EC30D806}" dt="2024-11-15T16:10:44.937" v="1914"/>
        <pc:sldMkLst>
          <pc:docMk/>
          <pc:sldMk cId="2246896746" sldId="565"/>
        </pc:sldMkLst>
      </pc:sldChg>
      <pc:sldChg chg="addSp delSp modSp new mod replTag delTag modNotesTx">
        <pc:chgData name="Rhea Suarez, MPH, CHES®" userId="d7b81ad1-5e88-443e-b1a8-797ac5149395" providerId="ADAL" clId="{DD459D25-C847-4654-9C82-04D4EC30D806}" dt="2024-11-07T21:28:49.092" v="1798" actId="1076"/>
        <pc:sldMkLst>
          <pc:docMk/>
          <pc:sldMk cId="1762773998" sldId="566"/>
        </pc:sldMkLst>
      </pc:sldChg>
      <pc:sldChg chg="replTag delTag">
        <pc:chgData name="Rhea Suarez, MPH, CHES®" userId="d7b81ad1-5e88-443e-b1a8-797ac5149395" providerId="ADAL" clId="{DD459D25-C847-4654-9C82-04D4EC30D806}" dt="2024-11-15T16:13:24.582" v="1946"/>
        <pc:sldMkLst>
          <pc:docMk/>
          <pc:sldMk cId="3783988604" sldId="567"/>
        </pc:sldMkLst>
      </pc:sldChg>
      <pc:sldChg chg="replTag">
        <pc:chgData name="Rhea Suarez, MPH, CHES®" userId="d7b81ad1-5e88-443e-b1a8-797ac5149395" providerId="ADAL" clId="{DD459D25-C847-4654-9C82-04D4EC30D806}" dt="2024-11-14T18:55:57.689" v="1850"/>
        <pc:sldMkLst>
          <pc:docMk/>
          <pc:sldMk cId="1953622398" sldId="568"/>
        </pc:sldMkLst>
      </pc:sldChg>
      <pc:sldChg chg="replTag">
        <pc:chgData name="Rhea Suarez, MPH, CHES®" userId="d7b81ad1-5e88-443e-b1a8-797ac5149395" providerId="ADAL" clId="{DD459D25-C847-4654-9C82-04D4EC30D806}" dt="2024-11-14T18:56:01.196" v="1851"/>
        <pc:sldMkLst>
          <pc:docMk/>
          <pc:sldMk cId="3640472362" sldId="569"/>
        </pc:sldMkLst>
      </pc:sldChg>
      <pc:sldChg chg="replTag">
        <pc:chgData name="Rhea Suarez, MPH, CHES®" userId="d7b81ad1-5e88-443e-b1a8-797ac5149395" providerId="ADAL" clId="{DD459D25-C847-4654-9C82-04D4EC30D806}" dt="2024-11-14T18:56:02.359" v="1852"/>
        <pc:sldMkLst>
          <pc:docMk/>
          <pc:sldMk cId="2548132774" sldId="570"/>
        </pc:sldMkLst>
      </pc:sldChg>
      <pc:sldChg chg="replTag">
        <pc:chgData name="Rhea Suarez, MPH, CHES®" userId="d7b81ad1-5e88-443e-b1a8-797ac5149395" providerId="ADAL" clId="{DD459D25-C847-4654-9C82-04D4EC30D806}" dt="2024-11-14T18:56:05.395" v="1853"/>
        <pc:sldMkLst>
          <pc:docMk/>
          <pc:sldMk cId="4173522245" sldId="571"/>
        </pc:sldMkLst>
      </pc:sldChg>
      <pc:sldChg chg="replTag">
        <pc:chgData name="Rhea Suarez, MPH, CHES®" userId="d7b81ad1-5e88-443e-b1a8-797ac5149395" providerId="ADAL" clId="{DD459D25-C847-4654-9C82-04D4EC30D806}" dt="2024-11-14T18:56:07.304" v="1854"/>
        <pc:sldMkLst>
          <pc:docMk/>
          <pc:sldMk cId="213945922" sldId="572"/>
        </pc:sldMkLst>
      </pc:sldChg>
      <pc:sldChg chg="modSp mod replTag delTag">
        <pc:chgData name="Rhea Suarez, MPH, CHES®" userId="d7b81ad1-5e88-443e-b1a8-797ac5149395" providerId="ADAL" clId="{DD459D25-C847-4654-9C82-04D4EC30D806}" dt="2024-11-15T16:15:39.368" v="1992" actId="20577"/>
        <pc:sldMkLst>
          <pc:docMk/>
          <pc:sldMk cId="195754307" sldId="573"/>
        </pc:sldMkLst>
      </pc:sldChg>
      <pc:sldChg chg="modSp mod replTag delTag">
        <pc:chgData name="Rhea Suarez, MPH, CHES®" userId="d7b81ad1-5e88-443e-b1a8-797ac5149395" providerId="ADAL" clId="{DD459D25-C847-4654-9C82-04D4EC30D806}" dt="2024-11-15T16:15:34.465" v="1986"/>
        <pc:sldMkLst>
          <pc:docMk/>
          <pc:sldMk cId="901260847" sldId="574"/>
        </pc:sldMkLst>
      </pc:sldChg>
      <pc:sldChg chg="replTag delTag">
        <pc:chgData name="Rhea Suarez, MPH, CHES®" userId="d7b81ad1-5e88-443e-b1a8-797ac5149395" providerId="ADAL" clId="{DD459D25-C847-4654-9C82-04D4EC30D806}" dt="2024-11-15T16:15:23.077" v="1978"/>
        <pc:sldMkLst>
          <pc:docMk/>
          <pc:sldMk cId="3602747119" sldId="575"/>
        </pc:sldMkLst>
      </pc:sldChg>
      <pc:sldChg chg="replTag delTag">
        <pc:chgData name="Rhea Suarez, MPH, CHES®" userId="d7b81ad1-5e88-443e-b1a8-797ac5149395" providerId="ADAL" clId="{DD459D25-C847-4654-9C82-04D4EC30D806}" dt="2024-11-15T16:15:18.394" v="1972"/>
        <pc:sldMkLst>
          <pc:docMk/>
          <pc:sldMk cId="3371116582" sldId="576"/>
        </pc:sldMkLst>
      </pc:sldChg>
      <pc:sldChg chg="modSp mod replTag delTag">
        <pc:chgData name="Rhea Suarez, MPH, CHES®" userId="d7b81ad1-5e88-443e-b1a8-797ac5149395" providerId="ADAL" clId="{DD459D25-C847-4654-9C82-04D4EC30D806}" dt="2024-11-15T16:15:20.607" v="1976"/>
        <pc:sldMkLst>
          <pc:docMk/>
          <pc:sldMk cId="3256959204" sldId="577"/>
        </pc:sldMkLst>
      </pc:sldChg>
      <pc:sldChg chg="modSp mod replTag delTag">
        <pc:chgData name="Rhea Suarez, MPH, CHES®" userId="d7b81ad1-5e88-443e-b1a8-797ac5149395" providerId="ADAL" clId="{DD459D25-C847-4654-9C82-04D4EC30D806}" dt="2024-11-15T16:14:50.230" v="1960"/>
        <pc:sldMkLst>
          <pc:docMk/>
          <pc:sldMk cId="237874288" sldId="578"/>
        </pc:sldMkLst>
      </pc:sldChg>
      <pc:sldChg chg="replTag delTag">
        <pc:chgData name="Rhea Suarez, MPH, CHES®" userId="d7b81ad1-5e88-443e-b1a8-797ac5149395" providerId="ADAL" clId="{DD459D25-C847-4654-9C82-04D4EC30D806}" dt="2024-11-15T16:14:48.682" v="1958"/>
        <pc:sldMkLst>
          <pc:docMk/>
          <pc:sldMk cId="148541607" sldId="579"/>
        </pc:sldMkLst>
      </pc:sldChg>
      <pc:sldChg chg="replTag delTag">
        <pc:chgData name="Rhea Suarez, MPH, CHES®" userId="d7b81ad1-5e88-443e-b1a8-797ac5149395" providerId="ADAL" clId="{DD459D25-C847-4654-9C82-04D4EC30D806}" dt="2024-11-15T16:14:45.565" v="1956"/>
        <pc:sldMkLst>
          <pc:docMk/>
          <pc:sldMk cId="1590849773" sldId="580"/>
        </pc:sldMkLst>
      </pc:sldChg>
      <pc:sldChg chg="replTag">
        <pc:chgData name="Rhea Suarez, MPH, CHES®" userId="d7b81ad1-5e88-443e-b1a8-797ac5149395" providerId="ADAL" clId="{DD459D25-C847-4654-9C82-04D4EC30D806}" dt="2024-11-15T16:14:44.527" v="1954"/>
        <pc:sldMkLst>
          <pc:docMk/>
          <pc:sldMk cId="2384083173" sldId="581"/>
        </pc:sldMkLst>
      </pc:sldChg>
      <pc:sldMasterChg chg="modSldLayout">
        <pc:chgData name="Rhea Suarez, MPH, CHES®" userId="d7b81ad1-5e88-443e-b1a8-797ac5149395" providerId="ADAL" clId="{DD459D25-C847-4654-9C82-04D4EC30D806}" dt="2024-11-07T21:01:40.459" v="804"/>
        <pc:sldMasterMkLst>
          <pc:docMk/>
          <pc:sldMasterMk cId="4047086508" sldId="2147483655"/>
        </pc:sldMasterMkLst>
        <pc:sldLayoutChg chg="replTag delTag">
          <pc:chgData name="Rhea Suarez, MPH, CHES®" userId="d7b81ad1-5e88-443e-b1a8-797ac5149395" providerId="ADAL" clId="{DD459D25-C847-4654-9C82-04D4EC30D806}" dt="2024-11-07T21:01:40.459" v="804"/>
          <pc:sldLayoutMkLst>
            <pc:docMk/>
            <pc:sldMasterMk cId="4047086508" sldId="2147483655"/>
            <pc:sldLayoutMk cId="3258951704" sldId="2147483669"/>
          </pc:sldLayoutMkLst>
        </pc:sldLayoutChg>
      </pc:sldMasterChg>
    </pc:docChg>
  </pc:docChgLst>
  <pc:docChgLst>
    <pc:chgData name="Sana Siddique, CHES ®" userId="S::ssiddique@kidneyfund.org::7d444842-0b67-4ca5-a220-7a49a0a29b85" providerId="AD" clId="Web-{DA452767-6373-CD5E-0ED5-6B27A7166FBB}"/>
    <pc:docChg chg="modSld">
      <pc:chgData name="Sana Siddique, CHES ®" userId="S::ssiddique@kidneyfund.org::7d444842-0b67-4ca5-a220-7a49a0a29b85" providerId="AD" clId="Web-{DA452767-6373-CD5E-0ED5-6B27A7166FBB}" dt="2025-01-29T18:38:49.384" v="7"/>
      <pc:docMkLst>
        <pc:docMk/>
      </pc:docMkLst>
      <pc:sldChg chg="modSp modNotes">
        <pc:chgData name="Sana Siddique, CHES ®" userId="S::ssiddique@kidneyfund.org::7d444842-0b67-4ca5-a220-7a49a0a29b85" providerId="AD" clId="Web-{DA452767-6373-CD5E-0ED5-6B27A7166FBB}" dt="2025-01-29T18:38:49.384" v="7"/>
        <pc:sldMkLst>
          <pc:docMk/>
          <pc:sldMk cId="0" sldId="320"/>
        </pc:sldMkLst>
        <pc:spChg chg="mod">
          <ac:chgData name="Sana Siddique, CHES ®" userId="S::ssiddique@kidneyfund.org::7d444842-0b67-4ca5-a220-7a49a0a29b85" providerId="AD" clId="Web-{DA452767-6373-CD5E-0ED5-6B27A7166FBB}" dt="2025-01-29T18:37:36.478" v="3" actId="20577"/>
          <ac:spMkLst>
            <pc:docMk/>
            <pc:sldMk cId="0" sldId="320"/>
            <ac:spMk id="7" creationId="{C876BF69-EC83-A2FE-0432-D3E1CE9C8F9B}"/>
          </ac:spMkLst>
        </pc:spChg>
      </pc:sldChg>
    </pc:docChg>
  </pc:docChgLst>
  <pc:docChgLst>
    <pc:chgData name="Ryan Woolley, MSPH, RDN" userId="2ed87364-7aed-494e-b569-084892f14d42" providerId="ADAL" clId="{1AC076C9-7E26-4663-B5A2-E3301ADD90CF}"/>
    <pc:docChg chg="undo custSel addSld modSld">
      <pc:chgData name="Ryan Woolley, MSPH, RDN" userId="2ed87364-7aed-494e-b569-084892f14d42" providerId="ADAL" clId="{1AC076C9-7E26-4663-B5A2-E3301ADD90CF}" dt="2024-04-04T20:51:15.321" v="126" actId="20577"/>
      <pc:docMkLst>
        <pc:docMk/>
      </pc:docMkLst>
      <pc:sldChg chg="addSp modSp mod">
        <pc:chgData name="Ryan Woolley, MSPH, RDN" userId="2ed87364-7aed-494e-b569-084892f14d42" providerId="ADAL" clId="{1AC076C9-7E26-4663-B5A2-E3301ADD90CF}" dt="2024-04-04T20:48:33.384" v="21" actId="1076"/>
        <pc:sldMkLst>
          <pc:docMk/>
          <pc:sldMk cId="2291681451" sldId="532"/>
        </pc:sldMkLst>
      </pc:sldChg>
      <pc:sldChg chg="addSp modSp new mod modClrScheme chgLayout">
        <pc:chgData name="Ryan Woolley, MSPH, RDN" userId="2ed87364-7aed-494e-b569-084892f14d42" providerId="ADAL" clId="{1AC076C9-7E26-4663-B5A2-E3301ADD90CF}" dt="2024-04-04T20:51:15.321" v="126" actId="20577"/>
        <pc:sldMkLst>
          <pc:docMk/>
          <pc:sldMk cId="311730137" sldId="534"/>
        </pc:sldMkLst>
      </pc:sldChg>
    </pc:docChg>
  </pc:docChgLst>
  <pc:docChgLst>
    <pc:chgData name="Ryan Woolley, MSPH, RDN" userId="S::rwoolley@kidneyfund.org::2ed87364-7aed-494e-b569-084892f14d42" providerId="AD" clId="Web-{A9AF3694-03F1-AEE1-140C-3FD84D089A2C}"/>
    <pc:docChg chg="mod modSld">
      <pc:chgData name="Ryan Woolley, MSPH, RDN" userId="S::rwoolley@kidneyfund.org::2ed87364-7aed-494e-b569-084892f14d42" providerId="AD" clId="Web-{A9AF3694-03F1-AEE1-140C-3FD84D089A2C}" dt="2024-04-04T20:00:15.604" v="23"/>
      <pc:docMkLst>
        <pc:docMk/>
      </pc:docMkLst>
      <pc:sldChg chg="addCm">
        <pc:chgData name="Ryan Woolley, MSPH, RDN" userId="S::rwoolley@kidneyfund.org::2ed87364-7aed-494e-b569-084892f14d42" providerId="AD" clId="Web-{A9AF3694-03F1-AEE1-140C-3FD84D089A2C}" dt="2024-04-04T19:34:55.404" v="1"/>
        <pc:sldMkLst>
          <pc:docMk/>
          <pc:sldMk cId="3037651000" sldId="289"/>
        </pc:sldMkLst>
      </pc:sldChg>
      <pc:sldChg chg="addCm">
        <pc:chgData name="Ryan Woolley, MSPH, RDN" userId="S::rwoolley@kidneyfund.org::2ed87364-7aed-494e-b569-084892f14d42" providerId="AD" clId="Web-{A9AF3694-03F1-AEE1-140C-3FD84D089A2C}" dt="2024-04-04T19:36:39.391" v="13"/>
        <pc:sldMkLst>
          <pc:docMk/>
          <pc:sldMk cId="552261269" sldId="409"/>
        </pc:sldMkLst>
      </pc:sldChg>
      <pc:sldChg chg="addCm">
        <pc:chgData name="Ryan Woolley, MSPH, RDN" userId="S::rwoolley@kidneyfund.org::2ed87364-7aed-494e-b569-084892f14d42" providerId="AD" clId="Web-{A9AF3694-03F1-AEE1-140C-3FD84D089A2C}" dt="2024-04-04T20:00:15.604" v="23"/>
        <pc:sldMkLst>
          <pc:docMk/>
          <pc:sldMk cId="2586301070" sldId="527"/>
        </pc:sldMkLst>
      </pc:sldChg>
      <pc:sldChg chg="modSp">
        <pc:chgData name="Ryan Woolley, MSPH, RDN" userId="S::rwoolley@kidneyfund.org::2ed87364-7aed-494e-b569-084892f14d42" providerId="AD" clId="Web-{A9AF3694-03F1-AEE1-140C-3FD84D089A2C}" dt="2024-04-04T19:39:11.427" v="22" actId="20577"/>
        <pc:sldMkLst>
          <pc:docMk/>
          <pc:sldMk cId="3016084040" sldId="531"/>
        </pc:sldMkLst>
      </pc:sldChg>
      <pc:sldChg chg="modSp">
        <pc:chgData name="Ryan Woolley, MSPH, RDN" userId="S::rwoolley@kidneyfund.org::2ed87364-7aed-494e-b569-084892f14d42" providerId="AD" clId="Web-{A9AF3694-03F1-AEE1-140C-3FD84D089A2C}" dt="2024-04-04T19:35:43.858" v="12" actId="14100"/>
        <pc:sldMkLst>
          <pc:docMk/>
          <pc:sldMk cId="2291681451" sldId="532"/>
        </pc:sldMkLst>
      </pc:sldChg>
      <pc:sldChg chg="addCm">
        <pc:chgData name="Ryan Woolley, MSPH, RDN" userId="S::rwoolley@kidneyfund.org::2ed87364-7aed-494e-b569-084892f14d42" providerId="AD" clId="Web-{A9AF3694-03F1-AEE1-140C-3FD84D089A2C}" dt="2024-04-04T19:35:21.030" v="2"/>
        <pc:sldMkLst>
          <pc:docMk/>
          <pc:sldMk cId="237458619" sldId="533"/>
        </pc:sldMkLst>
      </pc:sldChg>
    </pc:docChg>
  </pc:docChgLst>
  <pc:docChgLst>
    <pc:chgData name="Sana Siddique, CHES ®" userId="S::ssiddique@kidneyfund.org::7d444842-0b67-4ca5-a220-7a49a0a29b85" providerId="AD" clId="Web-{FD18BA2C-CB78-C905-AC75-8E66267CF980}"/>
    <pc:docChg chg="modSld">
      <pc:chgData name="Sana Siddique, CHES ®" userId="S::ssiddique@kidneyfund.org::7d444842-0b67-4ca5-a220-7a49a0a29b85" providerId="AD" clId="Web-{FD18BA2C-CB78-C905-AC75-8E66267CF980}" dt="2024-04-18T19:02:45.020" v="28" actId="14100"/>
      <pc:docMkLst>
        <pc:docMk/>
      </pc:docMkLst>
      <pc:sldChg chg="addSp delSp modSp mod modClrScheme chgLayout">
        <pc:chgData name="Sana Siddique, CHES ®" userId="S::ssiddique@kidneyfund.org::7d444842-0b67-4ca5-a220-7a49a0a29b85" providerId="AD" clId="Web-{FD18BA2C-CB78-C905-AC75-8E66267CF980}" dt="2024-04-18T19:02:45.020" v="28" actId="14100"/>
        <pc:sldMkLst>
          <pc:docMk/>
          <pc:sldMk cId="2561151482" sldId="520"/>
        </pc:sldMkLst>
      </pc:sldChg>
    </pc:docChg>
  </pc:docChgLst>
  <pc:docChgLst>
    <pc:chgData name="Rhea Suarez, MPH, CHES®" userId="d7b81ad1-5e88-443e-b1a8-797ac5149395" providerId="ADAL" clId="{3E1B136A-1710-4575-9CC4-E4DE24EE7C2C}"/>
    <pc:docChg chg="undo custSel addSld delSld modSld sldOrd modMainMaster replTag delTag">
      <pc:chgData name="Rhea Suarez, MPH, CHES®" userId="d7b81ad1-5e88-443e-b1a8-797ac5149395" providerId="ADAL" clId="{3E1B136A-1710-4575-9CC4-E4DE24EE7C2C}" dt="2025-01-08T20:36:00.529" v="9970" actId="207"/>
      <pc:docMkLst>
        <pc:docMk/>
      </pc:docMkLst>
      <pc:sldChg chg="modSp mod replTag delTag">
        <pc:chgData name="Rhea Suarez, MPH, CHES®" userId="d7b81ad1-5e88-443e-b1a8-797ac5149395" providerId="ADAL" clId="{3E1B136A-1710-4575-9CC4-E4DE24EE7C2C}" dt="2025-01-08T20:35:15.872" v="9959"/>
        <pc:sldMkLst>
          <pc:docMk/>
          <pc:sldMk cId="1577477630" sldId="257"/>
        </pc:sldMkLst>
        <pc:spChg chg="mod">
          <ac:chgData name="Rhea Suarez, MPH, CHES®" userId="d7b81ad1-5e88-443e-b1a8-797ac5149395" providerId="ADAL" clId="{3E1B136A-1710-4575-9CC4-E4DE24EE7C2C}" dt="2025-01-08T17:26:40.014" v="956" actId="404"/>
          <ac:spMkLst>
            <pc:docMk/>
            <pc:sldMk cId="1577477630" sldId="257"/>
            <ac:spMk id="2" creationId="{537537A2-BCD3-1C47-9ED6-0A0ADD468D7C}"/>
          </ac:spMkLst>
        </pc:spChg>
      </pc:sldChg>
      <pc:sldChg chg="del replTag delTag">
        <pc:chgData name="Rhea Suarez, MPH, CHES®" userId="d7b81ad1-5e88-443e-b1a8-797ac5149395" providerId="ADAL" clId="{3E1B136A-1710-4575-9CC4-E4DE24EE7C2C}" dt="2025-01-08T17:15:05.499" v="49" actId="47"/>
        <pc:sldMkLst>
          <pc:docMk/>
          <pc:sldMk cId="3953355614" sldId="274"/>
        </pc:sldMkLst>
      </pc:sldChg>
      <pc:sldChg chg="del replTag delTag">
        <pc:chgData name="Rhea Suarez, MPH, CHES®" userId="d7b81ad1-5e88-443e-b1a8-797ac5149395" providerId="ADAL" clId="{3E1B136A-1710-4575-9CC4-E4DE24EE7C2C}" dt="2025-01-08T17:59:28.319" v="2149" actId="47"/>
        <pc:sldMkLst>
          <pc:docMk/>
          <pc:sldMk cId="46806721" sldId="281"/>
        </pc:sldMkLst>
      </pc:sldChg>
      <pc:sldChg chg="del replTag delTag">
        <pc:chgData name="Rhea Suarez, MPH, CHES®" userId="d7b81ad1-5e88-443e-b1a8-797ac5149395" providerId="ADAL" clId="{3E1B136A-1710-4575-9CC4-E4DE24EE7C2C}" dt="2025-01-08T17:16:24.919" v="237" actId="47"/>
        <pc:sldMkLst>
          <pc:docMk/>
          <pc:sldMk cId="2170051893" sldId="299"/>
        </pc:sldMkLst>
      </pc:sldChg>
      <pc:sldChg chg="del replTag delTag">
        <pc:chgData name="Rhea Suarez, MPH, CHES®" userId="d7b81ad1-5e88-443e-b1a8-797ac5149395" providerId="ADAL" clId="{3E1B136A-1710-4575-9CC4-E4DE24EE7C2C}" dt="2025-01-08T17:16:24.919" v="237" actId="47"/>
        <pc:sldMkLst>
          <pc:docMk/>
          <pc:sldMk cId="1351869555" sldId="301"/>
        </pc:sldMkLst>
      </pc:sldChg>
      <pc:sldChg chg="del replTag delTag">
        <pc:chgData name="Rhea Suarez, MPH, CHES®" userId="d7b81ad1-5e88-443e-b1a8-797ac5149395" providerId="ADAL" clId="{3E1B136A-1710-4575-9CC4-E4DE24EE7C2C}" dt="2025-01-08T17:16:24.919" v="237" actId="47"/>
        <pc:sldMkLst>
          <pc:docMk/>
          <pc:sldMk cId="2727095374" sldId="302"/>
        </pc:sldMkLst>
      </pc:sldChg>
      <pc:sldChg chg="add del replTag delTag">
        <pc:chgData name="Rhea Suarez, MPH, CHES®" userId="d7b81ad1-5e88-443e-b1a8-797ac5149395" providerId="ADAL" clId="{3E1B136A-1710-4575-9CC4-E4DE24EE7C2C}" dt="2025-01-08T19:52:54.756" v="7424" actId="47"/>
        <pc:sldMkLst>
          <pc:docMk/>
          <pc:sldMk cId="0" sldId="305"/>
        </pc:sldMkLst>
      </pc:sldChg>
      <pc:sldChg chg="del replTag delTag">
        <pc:chgData name="Rhea Suarez, MPH, CHES®" userId="d7b81ad1-5e88-443e-b1a8-797ac5149395" providerId="ADAL" clId="{3E1B136A-1710-4575-9CC4-E4DE24EE7C2C}" dt="2025-01-08T17:16:24.919" v="237" actId="47"/>
        <pc:sldMkLst>
          <pc:docMk/>
          <pc:sldMk cId="1491915227" sldId="311"/>
        </pc:sldMkLst>
      </pc:sldChg>
      <pc:sldChg chg="del replTag delTag">
        <pc:chgData name="Rhea Suarez, MPH, CHES®" userId="d7b81ad1-5e88-443e-b1a8-797ac5149395" providerId="ADAL" clId="{3E1B136A-1710-4575-9CC4-E4DE24EE7C2C}" dt="2025-01-08T17:16:24.919" v="237" actId="47"/>
        <pc:sldMkLst>
          <pc:docMk/>
          <pc:sldMk cId="1799603262" sldId="313"/>
        </pc:sldMkLst>
      </pc:sldChg>
      <pc:sldChg chg="del replTag delTag">
        <pc:chgData name="Rhea Suarez, MPH, CHES®" userId="d7b81ad1-5e88-443e-b1a8-797ac5149395" providerId="ADAL" clId="{3E1B136A-1710-4575-9CC4-E4DE24EE7C2C}" dt="2025-01-08T17:16:24.919" v="237" actId="47"/>
        <pc:sldMkLst>
          <pc:docMk/>
          <pc:sldMk cId="1107908078" sldId="314"/>
        </pc:sldMkLst>
      </pc:sldChg>
      <pc:sldChg chg="modSp mod replTag delTag">
        <pc:chgData name="Rhea Suarez, MPH, CHES®" userId="d7b81ad1-5e88-443e-b1a8-797ac5149395" providerId="ADAL" clId="{3E1B136A-1710-4575-9CC4-E4DE24EE7C2C}" dt="2025-01-08T20:35:31.682" v="9961"/>
        <pc:sldMkLst>
          <pc:docMk/>
          <pc:sldMk cId="3857270054" sldId="315"/>
        </pc:sldMkLst>
        <pc:spChg chg="mod">
          <ac:chgData name="Rhea Suarez, MPH, CHES®" userId="d7b81ad1-5e88-443e-b1a8-797ac5149395" providerId="ADAL" clId="{3E1B136A-1710-4575-9CC4-E4DE24EE7C2C}" dt="2025-01-08T17:27:58.477" v="1008" actId="20577"/>
          <ac:spMkLst>
            <pc:docMk/>
            <pc:sldMk cId="3857270054" sldId="315"/>
            <ac:spMk id="2" creationId="{F4F5D992-A47D-B861-991A-A48A70622F28}"/>
          </ac:spMkLst>
        </pc:spChg>
        <pc:spChg chg="mod">
          <ac:chgData name="Rhea Suarez, MPH, CHES®" userId="d7b81ad1-5e88-443e-b1a8-797ac5149395" providerId="ADAL" clId="{3E1B136A-1710-4575-9CC4-E4DE24EE7C2C}" dt="2025-01-08T20:30:52.544" v="9947" actId="20577"/>
          <ac:spMkLst>
            <pc:docMk/>
            <pc:sldMk cId="3857270054" sldId="315"/>
            <ac:spMk id="3" creationId="{F912757F-6C00-FFD5-CDA9-533DE996F520}"/>
          </ac:spMkLst>
        </pc:spChg>
      </pc:sldChg>
      <pc:sldChg chg="del replTag delTag">
        <pc:chgData name="Rhea Suarez, MPH, CHES®" userId="d7b81ad1-5e88-443e-b1a8-797ac5149395" providerId="ADAL" clId="{3E1B136A-1710-4575-9CC4-E4DE24EE7C2C}" dt="2025-01-08T17:16:24.919" v="237" actId="47"/>
        <pc:sldMkLst>
          <pc:docMk/>
          <pc:sldMk cId="3302789338" sldId="316"/>
        </pc:sldMkLst>
      </pc:sldChg>
      <pc:sldChg chg="del replTag delTag">
        <pc:chgData name="Rhea Suarez, MPH, CHES®" userId="d7b81ad1-5e88-443e-b1a8-797ac5149395" providerId="ADAL" clId="{3E1B136A-1710-4575-9CC4-E4DE24EE7C2C}" dt="2025-01-08T17:16:24.919" v="237" actId="47"/>
        <pc:sldMkLst>
          <pc:docMk/>
          <pc:sldMk cId="183580359" sldId="317"/>
        </pc:sldMkLst>
      </pc:sldChg>
      <pc:sldChg chg="del replTag delTag">
        <pc:chgData name="Rhea Suarez, MPH, CHES®" userId="d7b81ad1-5e88-443e-b1a8-797ac5149395" providerId="ADAL" clId="{3E1B136A-1710-4575-9CC4-E4DE24EE7C2C}" dt="2025-01-08T17:16:35.217" v="285" actId="47"/>
        <pc:sldMkLst>
          <pc:docMk/>
          <pc:sldMk cId="460988592" sldId="319"/>
        </pc:sldMkLst>
      </pc:sldChg>
      <pc:sldChg chg="add replTag delTag modNotesTx">
        <pc:chgData name="Rhea Suarez, MPH, CHES®" userId="d7b81ad1-5e88-443e-b1a8-797ac5149395" providerId="ADAL" clId="{3E1B136A-1710-4575-9CC4-E4DE24EE7C2C}" dt="2025-01-08T20:30:39.659" v="9910"/>
        <pc:sldMkLst>
          <pc:docMk/>
          <pc:sldMk cId="0" sldId="320"/>
        </pc:sldMkLst>
      </pc:sldChg>
      <pc:sldChg chg="del replTag delTag">
        <pc:chgData name="Rhea Suarez, MPH, CHES®" userId="d7b81ad1-5e88-443e-b1a8-797ac5149395" providerId="ADAL" clId="{3E1B136A-1710-4575-9CC4-E4DE24EE7C2C}" dt="2025-01-08T17:16:24.919" v="237" actId="47"/>
        <pc:sldMkLst>
          <pc:docMk/>
          <pc:sldMk cId="411813982" sldId="320"/>
        </pc:sldMkLst>
      </pc:sldChg>
      <pc:sldChg chg="del replTag delTag">
        <pc:chgData name="Rhea Suarez, MPH, CHES®" userId="d7b81ad1-5e88-443e-b1a8-797ac5149395" providerId="ADAL" clId="{3E1B136A-1710-4575-9CC4-E4DE24EE7C2C}" dt="2025-01-08T17:16:24.919" v="237" actId="47"/>
        <pc:sldMkLst>
          <pc:docMk/>
          <pc:sldMk cId="1983807456" sldId="323"/>
        </pc:sldMkLst>
      </pc:sldChg>
      <pc:sldChg chg="del replTag delTag">
        <pc:chgData name="Rhea Suarez, MPH, CHES®" userId="d7b81ad1-5e88-443e-b1a8-797ac5149395" providerId="ADAL" clId="{3E1B136A-1710-4575-9CC4-E4DE24EE7C2C}" dt="2025-01-08T17:16:24.919" v="237" actId="47"/>
        <pc:sldMkLst>
          <pc:docMk/>
          <pc:sldMk cId="1091904118" sldId="324"/>
        </pc:sldMkLst>
      </pc:sldChg>
      <pc:sldChg chg="del replTag delTag">
        <pc:chgData name="Rhea Suarez, MPH, CHES®" userId="d7b81ad1-5e88-443e-b1a8-797ac5149395" providerId="ADAL" clId="{3E1B136A-1710-4575-9CC4-E4DE24EE7C2C}" dt="2025-01-08T17:15:05.499" v="49" actId="47"/>
        <pc:sldMkLst>
          <pc:docMk/>
          <pc:sldMk cId="3663746443" sldId="347"/>
        </pc:sldMkLst>
      </pc:sldChg>
      <pc:sldChg chg="del replTag delTag">
        <pc:chgData name="Rhea Suarez, MPH, CHES®" userId="d7b81ad1-5e88-443e-b1a8-797ac5149395" providerId="ADAL" clId="{3E1B136A-1710-4575-9CC4-E4DE24EE7C2C}" dt="2025-01-08T17:15:56.452" v="178" actId="47"/>
        <pc:sldMkLst>
          <pc:docMk/>
          <pc:sldMk cId="3565244665" sldId="349"/>
        </pc:sldMkLst>
      </pc:sldChg>
      <pc:sldChg chg="del replTag delTag">
        <pc:chgData name="Rhea Suarez, MPH, CHES®" userId="d7b81ad1-5e88-443e-b1a8-797ac5149395" providerId="ADAL" clId="{3E1B136A-1710-4575-9CC4-E4DE24EE7C2C}" dt="2025-01-08T17:16:35.217" v="285" actId="47"/>
        <pc:sldMkLst>
          <pc:docMk/>
          <pc:sldMk cId="767618964" sldId="350"/>
        </pc:sldMkLst>
      </pc:sldChg>
      <pc:sldChg chg="del replTag delTag">
        <pc:chgData name="Rhea Suarez, MPH, CHES®" userId="d7b81ad1-5e88-443e-b1a8-797ac5149395" providerId="ADAL" clId="{3E1B136A-1710-4575-9CC4-E4DE24EE7C2C}" dt="2025-01-08T17:22:54.632" v="839" actId="47"/>
        <pc:sldMkLst>
          <pc:docMk/>
          <pc:sldMk cId="817175275" sldId="387"/>
        </pc:sldMkLst>
      </pc:sldChg>
      <pc:sldChg chg="modSp mod ord replTag delTag">
        <pc:chgData name="Rhea Suarez, MPH, CHES®" userId="d7b81ad1-5e88-443e-b1a8-797ac5149395" providerId="ADAL" clId="{3E1B136A-1710-4575-9CC4-E4DE24EE7C2C}" dt="2025-01-08T20:35:46.472" v="9963"/>
        <pc:sldMkLst>
          <pc:docMk/>
          <pc:sldMk cId="1393370339" sldId="557"/>
        </pc:sldMkLst>
        <pc:spChg chg="mod">
          <ac:chgData name="Rhea Suarez, MPH, CHES®" userId="d7b81ad1-5e88-443e-b1a8-797ac5149395" providerId="ADAL" clId="{3E1B136A-1710-4575-9CC4-E4DE24EE7C2C}" dt="2025-01-08T19:53:45.315" v="7468" actId="20577"/>
          <ac:spMkLst>
            <pc:docMk/>
            <pc:sldMk cId="1393370339" sldId="557"/>
            <ac:spMk id="3" creationId="{013FF4B1-E97F-403B-8800-17FA686470AA}"/>
          </ac:spMkLst>
        </pc:spChg>
      </pc:sldChg>
      <pc:sldChg chg="del replTag delTag">
        <pc:chgData name="Rhea Suarez, MPH, CHES®" userId="d7b81ad1-5e88-443e-b1a8-797ac5149395" providerId="ADAL" clId="{3E1B136A-1710-4575-9CC4-E4DE24EE7C2C}" dt="2025-01-08T17:15:58.004" v="183" actId="47"/>
        <pc:sldMkLst>
          <pc:docMk/>
          <pc:sldMk cId="0" sldId="560"/>
        </pc:sldMkLst>
      </pc:sldChg>
      <pc:sldChg chg="del replTag delTag">
        <pc:chgData name="Rhea Suarez, MPH, CHES®" userId="d7b81ad1-5e88-443e-b1a8-797ac5149395" providerId="ADAL" clId="{3E1B136A-1710-4575-9CC4-E4DE24EE7C2C}" dt="2025-01-08T17:16:24.919" v="237" actId="47"/>
        <pc:sldMkLst>
          <pc:docMk/>
          <pc:sldMk cId="17801193" sldId="561"/>
        </pc:sldMkLst>
      </pc:sldChg>
      <pc:sldChg chg="del replTag delTag">
        <pc:chgData name="Rhea Suarez, MPH, CHES®" userId="d7b81ad1-5e88-443e-b1a8-797ac5149395" providerId="ADAL" clId="{3E1B136A-1710-4575-9CC4-E4DE24EE7C2C}" dt="2025-01-08T17:16:24.919" v="237" actId="47"/>
        <pc:sldMkLst>
          <pc:docMk/>
          <pc:sldMk cId="3917068768" sldId="562"/>
        </pc:sldMkLst>
      </pc:sldChg>
      <pc:sldChg chg="del replTag delTag">
        <pc:chgData name="Rhea Suarez, MPH, CHES®" userId="d7b81ad1-5e88-443e-b1a8-797ac5149395" providerId="ADAL" clId="{3E1B136A-1710-4575-9CC4-E4DE24EE7C2C}" dt="2025-01-08T17:16:24.919" v="237" actId="47"/>
        <pc:sldMkLst>
          <pc:docMk/>
          <pc:sldMk cId="2389740689" sldId="563"/>
        </pc:sldMkLst>
      </pc:sldChg>
      <pc:sldChg chg="del replTag delTag">
        <pc:chgData name="Rhea Suarez, MPH, CHES®" userId="d7b81ad1-5e88-443e-b1a8-797ac5149395" providerId="ADAL" clId="{3E1B136A-1710-4575-9CC4-E4DE24EE7C2C}" dt="2025-01-08T17:16:24.919" v="237" actId="47"/>
        <pc:sldMkLst>
          <pc:docMk/>
          <pc:sldMk cId="790448849" sldId="564"/>
        </pc:sldMkLst>
      </pc:sldChg>
      <pc:sldChg chg="del replTag delTag">
        <pc:chgData name="Rhea Suarez, MPH, CHES®" userId="d7b81ad1-5e88-443e-b1a8-797ac5149395" providerId="ADAL" clId="{3E1B136A-1710-4575-9CC4-E4DE24EE7C2C}" dt="2025-01-08T17:16:24.919" v="237" actId="47"/>
        <pc:sldMkLst>
          <pc:docMk/>
          <pc:sldMk cId="2246896746" sldId="565"/>
        </pc:sldMkLst>
      </pc:sldChg>
      <pc:sldChg chg="delSp del mod replTag delTag modNotesTx">
        <pc:chgData name="Rhea Suarez, MPH, CHES®" userId="d7b81ad1-5e88-443e-b1a8-797ac5149395" providerId="ADAL" clId="{3E1B136A-1710-4575-9CC4-E4DE24EE7C2C}" dt="2025-01-08T17:58:17.947" v="2043" actId="47"/>
        <pc:sldMkLst>
          <pc:docMk/>
          <pc:sldMk cId="1762773998" sldId="566"/>
        </pc:sldMkLst>
      </pc:sldChg>
      <pc:sldChg chg="delSp modSp new mod replTag delTag modNotesTx">
        <pc:chgData name="Rhea Suarez, MPH, CHES®" userId="d7b81ad1-5e88-443e-b1a8-797ac5149395" providerId="ADAL" clId="{3E1B136A-1710-4575-9CC4-E4DE24EE7C2C}" dt="2025-01-08T20:35:50.181" v="9965"/>
        <pc:sldMkLst>
          <pc:docMk/>
          <pc:sldMk cId="2386367320" sldId="567"/>
        </pc:sldMkLst>
        <pc:spChg chg="mod">
          <ac:chgData name="Rhea Suarez, MPH, CHES®" userId="d7b81ad1-5e88-443e-b1a8-797ac5149395" providerId="ADAL" clId="{3E1B136A-1710-4575-9CC4-E4DE24EE7C2C}" dt="2025-01-08T17:30:53.997" v="1095" actId="20577"/>
          <ac:spMkLst>
            <pc:docMk/>
            <pc:sldMk cId="2386367320" sldId="567"/>
            <ac:spMk id="2" creationId="{E85327E5-D755-34D7-0661-E07D8541635A}"/>
          </ac:spMkLst>
        </pc:spChg>
        <pc:spChg chg="mod">
          <ac:chgData name="Rhea Suarez, MPH, CHES®" userId="d7b81ad1-5e88-443e-b1a8-797ac5149395" providerId="ADAL" clId="{3E1B136A-1710-4575-9CC4-E4DE24EE7C2C}" dt="2025-01-08T20:01:47.817" v="8328" actId="20577"/>
          <ac:spMkLst>
            <pc:docMk/>
            <pc:sldMk cId="2386367320" sldId="567"/>
            <ac:spMk id="3" creationId="{36DB0E2E-EC1A-EE39-F012-F2C787AC8847}"/>
          </ac:spMkLst>
        </pc:spChg>
      </pc:sldChg>
      <pc:sldChg chg="del replTag delTag">
        <pc:chgData name="Rhea Suarez, MPH, CHES®" userId="d7b81ad1-5e88-443e-b1a8-797ac5149395" providerId="ADAL" clId="{3E1B136A-1710-4575-9CC4-E4DE24EE7C2C}" dt="2025-01-08T17:16:30.599" v="274" actId="47"/>
        <pc:sldMkLst>
          <pc:docMk/>
          <pc:sldMk cId="3783988604" sldId="567"/>
        </pc:sldMkLst>
      </pc:sldChg>
      <pc:sldChg chg="delSp modSp new mod replTag delTag">
        <pc:chgData name="Rhea Suarez, MPH, CHES®" userId="d7b81ad1-5e88-443e-b1a8-797ac5149395" providerId="ADAL" clId="{3E1B136A-1710-4575-9CC4-E4DE24EE7C2C}" dt="2025-01-08T20:36:00.529" v="9970" actId="207"/>
        <pc:sldMkLst>
          <pc:docMk/>
          <pc:sldMk cId="440338151" sldId="568"/>
        </pc:sldMkLst>
        <pc:spChg chg="mod">
          <ac:chgData name="Rhea Suarez, MPH, CHES®" userId="d7b81ad1-5e88-443e-b1a8-797ac5149395" providerId="ADAL" clId="{3E1B136A-1710-4575-9CC4-E4DE24EE7C2C}" dt="2025-01-08T19:19:34.946" v="2527" actId="20577"/>
          <ac:spMkLst>
            <pc:docMk/>
            <pc:sldMk cId="440338151" sldId="568"/>
            <ac:spMk id="2" creationId="{1519FC28-BD7E-FC36-628A-472D60D50085}"/>
          </ac:spMkLst>
        </pc:spChg>
        <pc:spChg chg="mod">
          <ac:chgData name="Rhea Suarez, MPH, CHES®" userId="d7b81ad1-5e88-443e-b1a8-797ac5149395" providerId="ADAL" clId="{3E1B136A-1710-4575-9CC4-E4DE24EE7C2C}" dt="2025-01-08T20:36:00.529" v="9970" actId="207"/>
          <ac:spMkLst>
            <pc:docMk/>
            <pc:sldMk cId="440338151" sldId="568"/>
            <ac:spMk id="3" creationId="{4A51A408-2283-41D3-E932-3ACCA9215324}"/>
          </ac:spMkLst>
        </pc:spChg>
      </pc:sldChg>
      <pc:sldChg chg="del replTag delTag">
        <pc:chgData name="Rhea Suarez, MPH, CHES®" userId="d7b81ad1-5e88-443e-b1a8-797ac5149395" providerId="ADAL" clId="{3E1B136A-1710-4575-9CC4-E4DE24EE7C2C}" dt="2025-01-08T17:16:30.599" v="274" actId="47"/>
        <pc:sldMkLst>
          <pc:docMk/>
          <pc:sldMk cId="1953622398" sldId="568"/>
        </pc:sldMkLst>
      </pc:sldChg>
      <pc:sldChg chg="delSp modSp new mod replTag delTag modNotesTx">
        <pc:chgData name="Rhea Suarez, MPH, CHES®" userId="d7b81ad1-5e88-443e-b1a8-797ac5149395" providerId="ADAL" clId="{3E1B136A-1710-4575-9CC4-E4DE24EE7C2C}" dt="2025-01-08T20:30:45.472" v="9928"/>
        <pc:sldMkLst>
          <pc:docMk/>
          <pc:sldMk cId="29046693" sldId="569"/>
        </pc:sldMkLst>
        <pc:spChg chg="mod">
          <ac:chgData name="Rhea Suarez, MPH, CHES®" userId="d7b81ad1-5e88-443e-b1a8-797ac5149395" providerId="ADAL" clId="{3E1B136A-1710-4575-9CC4-E4DE24EE7C2C}" dt="2025-01-08T19:24:11.846" v="3212" actId="20577"/>
          <ac:spMkLst>
            <pc:docMk/>
            <pc:sldMk cId="29046693" sldId="569"/>
            <ac:spMk id="2" creationId="{C10889A5-A973-A906-8544-FB4BE54262EC}"/>
          </ac:spMkLst>
        </pc:spChg>
        <pc:spChg chg="mod">
          <ac:chgData name="Rhea Suarez, MPH, CHES®" userId="d7b81ad1-5e88-443e-b1a8-797ac5149395" providerId="ADAL" clId="{3E1B136A-1710-4575-9CC4-E4DE24EE7C2C}" dt="2025-01-08T20:20:11.094" v="9415" actId="113"/>
          <ac:spMkLst>
            <pc:docMk/>
            <pc:sldMk cId="29046693" sldId="569"/>
            <ac:spMk id="3" creationId="{A1F2EBC7-5E7B-6DDE-EF32-356ADACE7DE7}"/>
          </ac:spMkLst>
        </pc:spChg>
      </pc:sldChg>
      <pc:sldChg chg="del replTag delTag">
        <pc:chgData name="Rhea Suarez, MPH, CHES®" userId="d7b81ad1-5e88-443e-b1a8-797ac5149395" providerId="ADAL" clId="{3E1B136A-1710-4575-9CC4-E4DE24EE7C2C}" dt="2025-01-08T17:16:30.599" v="274" actId="47"/>
        <pc:sldMkLst>
          <pc:docMk/>
          <pc:sldMk cId="3640472362" sldId="569"/>
        </pc:sldMkLst>
      </pc:sldChg>
      <pc:sldChg chg="delSp modSp new mod ord replTag delTag">
        <pc:chgData name="Rhea Suarez, MPH, CHES®" userId="d7b81ad1-5e88-443e-b1a8-797ac5149395" providerId="ADAL" clId="{3E1B136A-1710-4575-9CC4-E4DE24EE7C2C}" dt="2025-01-08T20:30:45.297" v="9926"/>
        <pc:sldMkLst>
          <pc:docMk/>
          <pc:sldMk cId="1518659505" sldId="570"/>
        </pc:sldMkLst>
        <pc:spChg chg="mod">
          <ac:chgData name="Rhea Suarez, MPH, CHES®" userId="d7b81ad1-5e88-443e-b1a8-797ac5149395" providerId="ADAL" clId="{3E1B136A-1710-4575-9CC4-E4DE24EE7C2C}" dt="2025-01-08T19:39:55.953" v="5513" actId="20577"/>
          <ac:spMkLst>
            <pc:docMk/>
            <pc:sldMk cId="1518659505" sldId="570"/>
            <ac:spMk id="2" creationId="{DF93EE1E-040F-144A-EA54-B53C0B512D0C}"/>
          </ac:spMkLst>
        </pc:spChg>
        <pc:spChg chg="mod">
          <ac:chgData name="Rhea Suarez, MPH, CHES®" userId="d7b81ad1-5e88-443e-b1a8-797ac5149395" providerId="ADAL" clId="{3E1B136A-1710-4575-9CC4-E4DE24EE7C2C}" dt="2025-01-08T20:05:30.064" v="8481" actId="20577"/>
          <ac:spMkLst>
            <pc:docMk/>
            <pc:sldMk cId="1518659505" sldId="570"/>
            <ac:spMk id="3" creationId="{ED0AA844-BD15-4D89-4375-0E79EE183278}"/>
          </ac:spMkLst>
        </pc:spChg>
      </pc:sldChg>
      <pc:sldChg chg="del replTag delTag">
        <pc:chgData name="Rhea Suarez, MPH, CHES®" userId="d7b81ad1-5e88-443e-b1a8-797ac5149395" providerId="ADAL" clId="{3E1B136A-1710-4575-9CC4-E4DE24EE7C2C}" dt="2025-01-08T17:16:30.599" v="274" actId="47"/>
        <pc:sldMkLst>
          <pc:docMk/>
          <pc:sldMk cId="2548132774" sldId="570"/>
        </pc:sldMkLst>
      </pc:sldChg>
      <pc:sldChg chg="delSp modSp new mod replTag delTag modNotesTx">
        <pc:chgData name="Rhea Suarez, MPH, CHES®" userId="d7b81ad1-5e88-443e-b1a8-797ac5149395" providerId="ADAL" clId="{3E1B136A-1710-4575-9CC4-E4DE24EE7C2C}" dt="2025-01-08T20:30:44.921" v="9922"/>
        <pc:sldMkLst>
          <pc:docMk/>
          <pc:sldMk cId="589299141" sldId="571"/>
        </pc:sldMkLst>
        <pc:spChg chg="mod">
          <ac:chgData name="Rhea Suarez, MPH, CHES®" userId="d7b81ad1-5e88-443e-b1a8-797ac5149395" providerId="ADAL" clId="{3E1B136A-1710-4575-9CC4-E4DE24EE7C2C}" dt="2025-01-08T19:40:50.179" v="5544" actId="20577"/>
          <ac:spMkLst>
            <pc:docMk/>
            <pc:sldMk cId="589299141" sldId="571"/>
            <ac:spMk id="2" creationId="{C9744FA7-01D0-8E79-4693-081E06A88EB2}"/>
          </ac:spMkLst>
        </pc:spChg>
        <pc:spChg chg="mod">
          <ac:chgData name="Rhea Suarez, MPH, CHES®" userId="d7b81ad1-5e88-443e-b1a8-797ac5149395" providerId="ADAL" clId="{3E1B136A-1710-4575-9CC4-E4DE24EE7C2C}" dt="2025-01-08T20:09:21.451" v="8721" actId="20577"/>
          <ac:spMkLst>
            <pc:docMk/>
            <pc:sldMk cId="589299141" sldId="571"/>
            <ac:spMk id="3" creationId="{16CB495C-C279-B526-01BA-0E8FAC81578C}"/>
          </ac:spMkLst>
        </pc:spChg>
      </pc:sldChg>
      <pc:sldChg chg="del replTag delTag">
        <pc:chgData name="Rhea Suarez, MPH, CHES®" userId="d7b81ad1-5e88-443e-b1a8-797ac5149395" providerId="ADAL" clId="{3E1B136A-1710-4575-9CC4-E4DE24EE7C2C}" dt="2025-01-08T17:16:30.599" v="274" actId="47"/>
        <pc:sldMkLst>
          <pc:docMk/>
          <pc:sldMk cId="4173522245" sldId="571"/>
        </pc:sldMkLst>
      </pc:sldChg>
      <pc:sldChg chg="delSp modSp new mod replTag delTag">
        <pc:chgData name="Rhea Suarez, MPH, CHES®" userId="d7b81ad1-5e88-443e-b1a8-797ac5149395" providerId="ADAL" clId="{3E1B136A-1710-4575-9CC4-E4DE24EE7C2C}" dt="2025-01-08T20:30:44.146" v="9920"/>
        <pc:sldMkLst>
          <pc:docMk/>
          <pc:sldMk cId="152130912" sldId="572"/>
        </pc:sldMkLst>
        <pc:spChg chg="mod">
          <ac:chgData name="Rhea Suarez, MPH, CHES®" userId="d7b81ad1-5e88-443e-b1a8-797ac5149395" providerId="ADAL" clId="{3E1B136A-1710-4575-9CC4-E4DE24EE7C2C}" dt="2025-01-08T19:40:54.805" v="5566" actId="20577"/>
          <ac:spMkLst>
            <pc:docMk/>
            <pc:sldMk cId="152130912" sldId="572"/>
            <ac:spMk id="2" creationId="{6715A21D-BC31-5FCB-A0C7-75262AC251C4}"/>
          </ac:spMkLst>
        </pc:spChg>
        <pc:spChg chg="mod">
          <ac:chgData name="Rhea Suarez, MPH, CHES®" userId="d7b81ad1-5e88-443e-b1a8-797ac5149395" providerId="ADAL" clId="{3E1B136A-1710-4575-9CC4-E4DE24EE7C2C}" dt="2025-01-08T20:10:11.801" v="8817" actId="20577"/>
          <ac:spMkLst>
            <pc:docMk/>
            <pc:sldMk cId="152130912" sldId="572"/>
            <ac:spMk id="3" creationId="{ED5DC1B3-3FD7-312A-74F5-C85B1722C64C}"/>
          </ac:spMkLst>
        </pc:spChg>
      </pc:sldChg>
      <pc:sldChg chg="del replTag delTag">
        <pc:chgData name="Rhea Suarez, MPH, CHES®" userId="d7b81ad1-5e88-443e-b1a8-797ac5149395" providerId="ADAL" clId="{3E1B136A-1710-4575-9CC4-E4DE24EE7C2C}" dt="2025-01-08T17:16:30.599" v="274" actId="47"/>
        <pc:sldMkLst>
          <pc:docMk/>
          <pc:sldMk cId="213945922" sldId="572"/>
        </pc:sldMkLst>
      </pc:sldChg>
      <pc:sldChg chg="del replTag delTag">
        <pc:chgData name="Rhea Suarez, MPH, CHES®" userId="d7b81ad1-5e88-443e-b1a8-797ac5149395" providerId="ADAL" clId="{3E1B136A-1710-4575-9CC4-E4DE24EE7C2C}" dt="2025-01-08T17:16:30.599" v="274" actId="47"/>
        <pc:sldMkLst>
          <pc:docMk/>
          <pc:sldMk cId="195754307" sldId="573"/>
        </pc:sldMkLst>
      </pc:sldChg>
      <pc:sldChg chg="modSp add mod replTag delTag">
        <pc:chgData name="Rhea Suarez, MPH, CHES®" userId="d7b81ad1-5e88-443e-b1a8-797ac5149395" providerId="ADAL" clId="{3E1B136A-1710-4575-9CC4-E4DE24EE7C2C}" dt="2025-01-08T20:30:45.122" v="9924"/>
        <pc:sldMkLst>
          <pc:docMk/>
          <pc:sldMk cId="1190675207" sldId="573"/>
        </pc:sldMkLst>
        <pc:spChg chg="mod">
          <ac:chgData name="Rhea Suarez, MPH, CHES®" userId="d7b81ad1-5e88-443e-b1a8-797ac5149395" providerId="ADAL" clId="{3E1B136A-1710-4575-9CC4-E4DE24EE7C2C}" dt="2025-01-08T19:55:46.068" v="7660" actId="20577"/>
          <ac:spMkLst>
            <pc:docMk/>
            <pc:sldMk cId="1190675207" sldId="573"/>
            <ac:spMk id="3" creationId="{013FF4B1-E97F-403B-8800-17FA686470AA}"/>
          </ac:spMkLst>
        </pc:spChg>
      </pc:sldChg>
      <pc:sldChg chg="del replTag delTag">
        <pc:chgData name="Rhea Suarez, MPH, CHES®" userId="d7b81ad1-5e88-443e-b1a8-797ac5149395" providerId="ADAL" clId="{3E1B136A-1710-4575-9CC4-E4DE24EE7C2C}" dt="2025-01-08T17:16:30.599" v="274" actId="47"/>
        <pc:sldMkLst>
          <pc:docMk/>
          <pc:sldMk cId="901260847" sldId="574"/>
        </pc:sldMkLst>
      </pc:sldChg>
      <pc:sldChg chg="modSp add mod replTag delTag">
        <pc:chgData name="Rhea Suarez, MPH, CHES®" userId="d7b81ad1-5e88-443e-b1a8-797ac5149395" providerId="ADAL" clId="{3E1B136A-1710-4575-9CC4-E4DE24EE7C2C}" dt="2025-01-08T20:30:43.747" v="9918"/>
        <pc:sldMkLst>
          <pc:docMk/>
          <pc:sldMk cId="1623775696" sldId="574"/>
        </pc:sldMkLst>
        <pc:spChg chg="mod">
          <ac:chgData name="Rhea Suarez, MPH, CHES®" userId="d7b81ad1-5e88-443e-b1a8-797ac5149395" providerId="ADAL" clId="{3E1B136A-1710-4575-9CC4-E4DE24EE7C2C}" dt="2025-01-08T19:43:58.815" v="6023" actId="20577"/>
          <ac:spMkLst>
            <pc:docMk/>
            <pc:sldMk cId="1623775696" sldId="574"/>
            <ac:spMk id="3" creationId="{013FF4B1-E97F-403B-8800-17FA686470AA}"/>
          </ac:spMkLst>
        </pc:spChg>
      </pc:sldChg>
      <pc:sldChg chg="delSp modSp new mod replTag delTag">
        <pc:chgData name="Rhea Suarez, MPH, CHES®" userId="d7b81ad1-5e88-443e-b1a8-797ac5149395" providerId="ADAL" clId="{3E1B136A-1710-4575-9CC4-E4DE24EE7C2C}" dt="2025-01-08T20:30:42.914" v="9916"/>
        <pc:sldMkLst>
          <pc:docMk/>
          <pc:sldMk cId="2132020423" sldId="575"/>
        </pc:sldMkLst>
        <pc:spChg chg="mod">
          <ac:chgData name="Rhea Suarez, MPH, CHES®" userId="d7b81ad1-5e88-443e-b1a8-797ac5149395" providerId="ADAL" clId="{3E1B136A-1710-4575-9CC4-E4DE24EE7C2C}" dt="2025-01-08T19:44:56.851" v="6088" actId="20577"/>
          <ac:spMkLst>
            <pc:docMk/>
            <pc:sldMk cId="2132020423" sldId="575"/>
            <ac:spMk id="2" creationId="{7B4C4C42-847C-9453-3E1A-3756CA5BF55F}"/>
          </ac:spMkLst>
        </pc:spChg>
        <pc:spChg chg="mod">
          <ac:chgData name="Rhea Suarez, MPH, CHES®" userId="d7b81ad1-5e88-443e-b1a8-797ac5149395" providerId="ADAL" clId="{3E1B136A-1710-4575-9CC4-E4DE24EE7C2C}" dt="2025-01-08T20:14:37.136" v="9267" actId="20577"/>
          <ac:spMkLst>
            <pc:docMk/>
            <pc:sldMk cId="2132020423" sldId="575"/>
            <ac:spMk id="3" creationId="{18DD62A5-FDF2-3B37-6564-42964B162381}"/>
          </ac:spMkLst>
        </pc:spChg>
      </pc:sldChg>
      <pc:sldChg chg="del replTag delTag">
        <pc:chgData name="Rhea Suarez, MPH, CHES®" userId="d7b81ad1-5e88-443e-b1a8-797ac5149395" providerId="ADAL" clId="{3E1B136A-1710-4575-9CC4-E4DE24EE7C2C}" dt="2025-01-08T17:16:30.599" v="274" actId="47"/>
        <pc:sldMkLst>
          <pc:docMk/>
          <pc:sldMk cId="3602747119" sldId="575"/>
        </pc:sldMkLst>
      </pc:sldChg>
      <pc:sldChg chg="del replTag delTag">
        <pc:chgData name="Rhea Suarez, MPH, CHES®" userId="d7b81ad1-5e88-443e-b1a8-797ac5149395" providerId="ADAL" clId="{3E1B136A-1710-4575-9CC4-E4DE24EE7C2C}" dt="2025-01-08T17:16:30.599" v="274" actId="47"/>
        <pc:sldMkLst>
          <pc:docMk/>
          <pc:sldMk cId="3371116582" sldId="576"/>
        </pc:sldMkLst>
      </pc:sldChg>
      <pc:sldChg chg="delSp modSp new mod replTag delTag modNotesTx">
        <pc:chgData name="Rhea Suarez, MPH, CHES®" userId="d7b81ad1-5e88-443e-b1a8-797ac5149395" providerId="ADAL" clId="{3E1B136A-1710-4575-9CC4-E4DE24EE7C2C}" dt="2025-01-08T20:30:41.972" v="9914"/>
        <pc:sldMkLst>
          <pc:docMk/>
          <pc:sldMk cId="3578338976" sldId="576"/>
        </pc:sldMkLst>
        <pc:spChg chg="mod">
          <ac:chgData name="Rhea Suarez, MPH, CHES®" userId="d7b81ad1-5e88-443e-b1a8-797ac5149395" providerId="ADAL" clId="{3E1B136A-1710-4575-9CC4-E4DE24EE7C2C}" dt="2025-01-08T19:48:56.031" v="6791" actId="20577"/>
          <ac:spMkLst>
            <pc:docMk/>
            <pc:sldMk cId="3578338976" sldId="576"/>
            <ac:spMk id="2" creationId="{46B754D2-9D5F-D2A5-CD56-A4F959557937}"/>
          </ac:spMkLst>
        </pc:spChg>
        <pc:spChg chg="mod">
          <ac:chgData name="Rhea Suarez, MPH, CHES®" userId="d7b81ad1-5e88-443e-b1a8-797ac5149395" providerId="ADAL" clId="{3E1B136A-1710-4575-9CC4-E4DE24EE7C2C}" dt="2025-01-08T20:12:08.678" v="8974" actId="20577"/>
          <ac:spMkLst>
            <pc:docMk/>
            <pc:sldMk cId="3578338976" sldId="576"/>
            <ac:spMk id="3" creationId="{11F81D3E-4FAE-DB96-EDC0-9E72EFB51593}"/>
          </ac:spMkLst>
        </pc:spChg>
      </pc:sldChg>
      <pc:sldChg chg="del replTag delTag">
        <pc:chgData name="Rhea Suarez, MPH, CHES®" userId="d7b81ad1-5e88-443e-b1a8-797ac5149395" providerId="ADAL" clId="{3E1B136A-1710-4575-9CC4-E4DE24EE7C2C}" dt="2025-01-08T17:16:30.599" v="274" actId="47"/>
        <pc:sldMkLst>
          <pc:docMk/>
          <pc:sldMk cId="3256959204" sldId="577"/>
        </pc:sldMkLst>
      </pc:sldChg>
      <pc:sldChg chg="delSp modSp new mod ord replTag delTag">
        <pc:chgData name="Rhea Suarez, MPH, CHES®" userId="d7b81ad1-5e88-443e-b1a8-797ac5149395" providerId="ADAL" clId="{3E1B136A-1710-4575-9CC4-E4DE24EE7C2C}" dt="2025-01-08T20:30:41.614" v="9912"/>
        <pc:sldMkLst>
          <pc:docMk/>
          <pc:sldMk cId="3775755517" sldId="577"/>
        </pc:sldMkLst>
        <pc:spChg chg="mod">
          <ac:chgData name="Rhea Suarez, MPH, CHES®" userId="d7b81ad1-5e88-443e-b1a8-797ac5149395" providerId="ADAL" clId="{3E1B136A-1710-4575-9CC4-E4DE24EE7C2C}" dt="2025-01-08T20:24:24.319" v="9561" actId="20577"/>
          <ac:spMkLst>
            <pc:docMk/>
            <pc:sldMk cId="3775755517" sldId="577"/>
            <ac:spMk id="2" creationId="{AA5E769E-E7FD-9BB4-785B-DE2BA513E001}"/>
          </ac:spMkLst>
        </pc:spChg>
        <pc:spChg chg="mod">
          <ac:chgData name="Rhea Suarez, MPH, CHES®" userId="d7b81ad1-5e88-443e-b1a8-797ac5149395" providerId="ADAL" clId="{3E1B136A-1710-4575-9CC4-E4DE24EE7C2C}" dt="2025-01-08T20:24:32.273" v="9564"/>
          <ac:spMkLst>
            <pc:docMk/>
            <pc:sldMk cId="3775755517" sldId="577"/>
            <ac:spMk id="3" creationId="{675558D5-46D2-D0A5-CF28-D701AAE0DA5F}"/>
          </ac:spMkLst>
        </pc:spChg>
      </pc:sldChg>
      <pc:sldChg chg="del replTag delTag">
        <pc:chgData name="Rhea Suarez, MPH, CHES®" userId="d7b81ad1-5e88-443e-b1a8-797ac5149395" providerId="ADAL" clId="{3E1B136A-1710-4575-9CC4-E4DE24EE7C2C}" dt="2025-01-08T17:16:30.599" v="274" actId="47"/>
        <pc:sldMkLst>
          <pc:docMk/>
          <pc:sldMk cId="237874288" sldId="578"/>
        </pc:sldMkLst>
      </pc:sldChg>
      <pc:sldChg chg="modSp add mod replTag delTag">
        <pc:chgData name="Rhea Suarez, MPH, CHES®" userId="d7b81ad1-5e88-443e-b1a8-797ac5149395" providerId="ADAL" clId="{3E1B136A-1710-4575-9CC4-E4DE24EE7C2C}" dt="2025-01-08T20:30:45.621" v="9930"/>
        <pc:sldMkLst>
          <pc:docMk/>
          <pc:sldMk cId="758743329" sldId="578"/>
        </pc:sldMkLst>
        <pc:spChg chg="mod">
          <ac:chgData name="Rhea Suarez, MPH, CHES®" userId="d7b81ad1-5e88-443e-b1a8-797ac5149395" providerId="ADAL" clId="{3E1B136A-1710-4575-9CC4-E4DE24EE7C2C}" dt="2025-01-08T20:03:20.383" v="8393" actId="20577"/>
          <ac:spMkLst>
            <pc:docMk/>
            <pc:sldMk cId="758743329" sldId="578"/>
            <ac:spMk id="3" creationId="{013FF4B1-E97F-403B-8800-17FA686470AA}"/>
          </ac:spMkLst>
        </pc:spChg>
      </pc:sldChg>
      <pc:sldChg chg="modSp add del mod replTag delTag">
        <pc:chgData name="Rhea Suarez, MPH, CHES®" userId="d7b81ad1-5e88-443e-b1a8-797ac5149395" providerId="ADAL" clId="{3E1B136A-1710-4575-9CC4-E4DE24EE7C2C}" dt="2025-01-08T19:59:44.188" v="8154" actId="47"/>
        <pc:sldMkLst>
          <pc:docMk/>
          <pc:sldMk cId="2879090646" sldId="578"/>
        </pc:sldMkLst>
      </pc:sldChg>
      <pc:sldChg chg="del replTag delTag">
        <pc:chgData name="Rhea Suarez, MPH, CHES®" userId="d7b81ad1-5e88-443e-b1a8-797ac5149395" providerId="ADAL" clId="{3E1B136A-1710-4575-9CC4-E4DE24EE7C2C}" dt="2025-01-08T17:16:30.599" v="274" actId="47"/>
        <pc:sldMkLst>
          <pc:docMk/>
          <pc:sldMk cId="148541607" sldId="579"/>
        </pc:sldMkLst>
      </pc:sldChg>
      <pc:sldChg chg="delSp modSp new del mod ord replTag delTag">
        <pc:chgData name="Rhea Suarez, MPH, CHES®" userId="d7b81ad1-5e88-443e-b1a8-797ac5149395" providerId="ADAL" clId="{3E1B136A-1710-4575-9CC4-E4DE24EE7C2C}" dt="2025-01-08T20:01:57.817" v="8331" actId="47"/>
        <pc:sldMkLst>
          <pc:docMk/>
          <pc:sldMk cId="677416135" sldId="579"/>
        </pc:sldMkLst>
      </pc:sldChg>
      <pc:sldChg chg="delSp new del mod replTag delTag">
        <pc:chgData name="Rhea Suarez, MPH, CHES®" userId="d7b81ad1-5e88-443e-b1a8-797ac5149395" providerId="ADAL" clId="{3E1B136A-1710-4575-9CC4-E4DE24EE7C2C}" dt="2025-01-08T20:20:40.489" v="9431" actId="47"/>
        <pc:sldMkLst>
          <pc:docMk/>
          <pc:sldMk cId="1089258948" sldId="579"/>
        </pc:sldMkLst>
      </pc:sldChg>
      <pc:sldChg chg="delSp modSp new mod replTag delTag">
        <pc:chgData name="Rhea Suarez, MPH, CHES®" userId="d7b81ad1-5e88-443e-b1a8-797ac5149395" providerId="ADAL" clId="{3E1B136A-1710-4575-9CC4-E4DE24EE7C2C}" dt="2025-01-08T20:30:25.819" v="9906" actId="20577"/>
        <pc:sldMkLst>
          <pc:docMk/>
          <pc:sldMk cId="2390873994" sldId="579"/>
        </pc:sldMkLst>
      </pc:sldChg>
      <pc:sldChg chg="delSp modSp new del mod ord replTag delTag">
        <pc:chgData name="Rhea Suarez, MPH, CHES®" userId="d7b81ad1-5e88-443e-b1a8-797ac5149395" providerId="ADAL" clId="{3E1B136A-1710-4575-9CC4-E4DE24EE7C2C}" dt="2025-01-08T20:15:34.771" v="9288" actId="47"/>
        <pc:sldMkLst>
          <pc:docMk/>
          <pc:sldMk cId="3994910247" sldId="579"/>
        </pc:sldMkLst>
      </pc:sldChg>
      <pc:sldChg chg="del replTag delTag">
        <pc:chgData name="Rhea Suarez, MPH, CHES®" userId="d7b81ad1-5e88-443e-b1a8-797ac5149395" providerId="ADAL" clId="{3E1B136A-1710-4575-9CC4-E4DE24EE7C2C}" dt="2025-01-08T17:16:30.599" v="274" actId="47"/>
        <pc:sldMkLst>
          <pc:docMk/>
          <pc:sldMk cId="1590849773" sldId="580"/>
        </pc:sldMkLst>
      </pc:sldChg>
      <pc:sldChg chg="del replTag delTag">
        <pc:chgData name="Rhea Suarez, MPH, CHES®" userId="d7b81ad1-5e88-443e-b1a8-797ac5149395" providerId="ADAL" clId="{3E1B136A-1710-4575-9CC4-E4DE24EE7C2C}" dt="2025-01-08T17:16:30.599" v="274" actId="47"/>
        <pc:sldMkLst>
          <pc:docMk/>
          <pc:sldMk cId="2384083173" sldId="581"/>
        </pc:sldMkLst>
      </pc:sldChg>
      <pc:sldChg chg="addSp delSp modSp new del mod modClrScheme replTag delTag chgLayout">
        <pc:chgData name="Rhea Suarez, MPH, CHES®" userId="d7b81ad1-5e88-443e-b1a8-797ac5149395" providerId="ADAL" clId="{3E1B136A-1710-4575-9CC4-E4DE24EE7C2C}" dt="2025-01-08T17:30:32.840" v="1048" actId="47"/>
        <pc:sldMkLst>
          <pc:docMk/>
          <pc:sldMk cId="2274853670" sldId="582"/>
        </pc:sldMkLst>
      </pc:sldChg>
      <pc:sldChg chg="delSp modSp new del mod ord replTag delTag">
        <pc:chgData name="Rhea Suarez, MPH, CHES®" userId="d7b81ad1-5e88-443e-b1a8-797ac5149395" providerId="ADAL" clId="{3E1B136A-1710-4575-9CC4-E4DE24EE7C2C}" dt="2025-01-08T17:30:34.289" v="1055" actId="47"/>
        <pc:sldMkLst>
          <pc:docMk/>
          <pc:sldMk cId="379535975" sldId="583"/>
        </pc:sldMkLst>
      </pc:sldChg>
      <pc:sldMasterChg chg="delSldLayout modSldLayout">
        <pc:chgData name="Rhea Suarez, MPH, CHES®" userId="d7b81ad1-5e88-443e-b1a8-797ac5149395" providerId="ADAL" clId="{3E1B136A-1710-4575-9CC4-E4DE24EE7C2C}" dt="2025-01-08T17:27:37.626" v="977"/>
        <pc:sldMasterMkLst>
          <pc:docMk/>
          <pc:sldMasterMk cId="4047086508" sldId="2147483655"/>
        </pc:sldMasterMkLst>
        <pc:sldLayoutChg chg="modSp mod replTag delTag">
          <pc:chgData name="Rhea Suarez, MPH, CHES®" userId="d7b81ad1-5e88-443e-b1a8-797ac5149395" providerId="ADAL" clId="{3E1B136A-1710-4575-9CC4-E4DE24EE7C2C}" dt="2025-01-08T17:27:30.876" v="972" actId="20577"/>
          <pc:sldLayoutMkLst>
            <pc:docMk/>
            <pc:sldMasterMk cId="4047086508" sldId="2147483655"/>
            <pc:sldLayoutMk cId="4019164688" sldId="2147483656"/>
          </pc:sldLayoutMkLst>
          <pc:spChg chg="mod">
            <ac:chgData name="Rhea Suarez, MPH, CHES®" userId="d7b81ad1-5e88-443e-b1a8-797ac5149395" providerId="ADAL" clId="{3E1B136A-1710-4575-9CC4-E4DE24EE7C2C}" dt="2025-01-08T17:26:59.565" v="961" actId="403"/>
            <ac:spMkLst>
              <pc:docMk/>
              <pc:sldMasterMk cId="4047086508" sldId="2147483655"/>
              <pc:sldLayoutMk cId="4019164688" sldId="2147483656"/>
              <ac:spMk id="16" creationId="{2B140AAE-E23A-7641-9093-00D11C451186}"/>
            </ac:spMkLst>
          </pc:spChg>
          <pc:spChg chg="mod">
            <ac:chgData name="Rhea Suarez, MPH, CHES®" userId="d7b81ad1-5e88-443e-b1a8-797ac5149395" providerId="ADAL" clId="{3E1B136A-1710-4575-9CC4-E4DE24EE7C2C}" dt="2025-01-08T17:27:08.395" v="962" actId="20577"/>
            <ac:spMkLst>
              <pc:docMk/>
              <pc:sldMasterMk cId="4047086508" sldId="2147483655"/>
              <pc:sldLayoutMk cId="4019164688" sldId="2147483656"/>
              <ac:spMk id="17" creationId="{70FC97B8-727E-524C-AB57-AA6D544BB716}"/>
            </ac:spMkLst>
          </pc:spChg>
          <pc:spChg chg="mod">
            <ac:chgData name="Rhea Suarez, MPH, CHES®" userId="d7b81ad1-5e88-443e-b1a8-797ac5149395" providerId="ADAL" clId="{3E1B136A-1710-4575-9CC4-E4DE24EE7C2C}" dt="2025-01-08T17:27:30.876" v="972" actId="20577"/>
            <ac:spMkLst>
              <pc:docMk/>
              <pc:sldMasterMk cId="4047086508" sldId="2147483655"/>
              <pc:sldLayoutMk cId="4019164688" sldId="2147483656"/>
              <ac:spMk id="25" creationId="{BEE31152-A135-364E-9E70-B2AAEF1AFB5A}"/>
            </ac:spMkLst>
          </pc:spChg>
        </pc:sldLayoutChg>
        <pc:sldLayoutChg chg="replTag">
          <pc:chgData name="Rhea Suarez, MPH, CHES®" userId="d7b81ad1-5e88-443e-b1a8-797ac5149395" providerId="ADAL" clId="{3E1B136A-1710-4575-9CC4-E4DE24EE7C2C}" dt="2025-01-08T17:27:33.196" v="973"/>
          <pc:sldLayoutMkLst>
            <pc:docMk/>
            <pc:sldMasterMk cId="4047086508" sldId="2147483655"/>
            <pc:sldLayoutMk cId="1092542552" sldId="2147483657"/>
          </pc:sldLayoutMkLst>
        </pc:sldLayoutChg>
        <pc:sldLayoutChg chg="replTag">
          <pc:chgData name="Rhea Suarez, MPH, CHES®" userId="d7b81ad1-5e88-443e-b1a8-797ac5149395" providerId="ADAL" clId="{3E1B136A-1710-4575-9CC4-E4DE24EE7C2C}" dt="2025-01-08T17:27:33.616" v="974"/>
          <pc:sldLayoutMkLst>
            <pc:docMk/>
            <pc:sldMasterMk cId="4047086508" sldId="2147483655"/>
            <pc:sldLayoutMk cId="1702829825" sldId="2147483658"/>
          </pc:sldLayoutMkLst>
        </pc:sldLayoutChg>
        <pc:sldLayoutChg chg="replTag">
          <pc:chgData name="Rhea Suarez, MPH, CHES®" userId="d7b81ad1-5e88-443e-b1a8-797ac5149395" providerId="ADAL" clId="{3E1B136A-1710-4575-9CC4-E4DE24EE7C2C}" dt="2025-01-08T17:27:34.585" v="975"/>
          <pc:sldLayoutMkLst>
            <pc:docMk/>
            <pc:sldMasterMk cId="4047086508" sldId="2147483655"/>
            <pc:sldLayoutMk cId="2751823434" sldId="2147483659"/>
          </pc:sldLayoutMkLst>
        </pc:sldLayoutChg>
        <pc:sldLayoutChg chg="replTag">
          <pc:chgData name="Rhea Suarez, MPH, CHES®" userId="d7b81ad1-5e88-443e-b1a8-797ac5149395" providerId="ADAL" clId="{3E1B136A-1710-4575-9CC4-E4DE24EE7C2C}" dt="2025-01-08T17:27:37.626" v="977"/>
          <pc:sldLayoutMkLst>
            <pc:docMk/>
            <pc:sldMasterMk cId="4047086508" sldId="2147483655"/>
            <pc:sldLayoutMk cId="2088571271" sldId="2147483667"/>
          </pc:sldLayoutMkLst>
        </pc:sldLayoutChg>
        <pc:sldLayoutChg chg="replTag">
          <pc:chgData name="Rhea Suarez, MPH, CHES®" userId="d7b81ad1-5e88-443e-b1a8-797ac5149395" providerId="ADAL" clId="{3E1B136A-1710-4575-9CC4-E4DE24EE7C2C}" dt="2025-01-08T17:27:37.106" v="976"/>
          <pc:sldLayoutMkLst>
            <pc:docMk/>
            <pc:sldMasterMk cId="4047086508" sldId="2147483655"/>
            <pc:sldLayoutMk cId="3894112020" sldId="2147483668"/>
          </pc:sldLayoutMkLst>
        </pc:sldLayoutChg>
        <pc:sldLayoutChg chg="del">
          <pc:chgData name="Rhea Suarez, MPH, CHES®" userId="d7b81ad1-5e88-443e-b1a8-797ac5149395" providerId="ADAL" clId="{3E1B136A-1710-4575-9CC4-E4DE24EE7C2C}" dt="2025-01-08T17:15:58.004" v="183" actId="47"/>
          <pc:sldLayoutMkLst>
            <pc:docMk/>
            <pc:sldMasterMk cId="4047086508" sldId="2147483655"/>
            <pc:sldLayoutMk cId="3258951704" sldId="2147483669"/>
          </pc:sldLayoutMkLst>
        </pc:sldLayoutChg>
        <pc:sldLayoutChg chg="del">
          <pc:chgData name="Rhea Suarez, MPH, CHES®" userId="d7b81ad1-5e88-443e-b1a8-797ac5149395" providerId="ADAL" clId="{3E1B136A-1710-4575-9CC4-E4DE24EE7C2C}" dt="2025-01-08T17:16:24.919" v="237" actId="47"/>
          <pc:sldLayoutMkLst>
            <pc:docMk/>
            <pc:sldMasterMk cId="4047086508" sldId="2147483655"/>
            <pc:sldLayoutMk cId="788532022" sldId="2147483671"/>
          </pc:sldLayoutMkLst>
        </pc:sldLayoutChg>
        <pc:sldLayoutChg chg="del">
          <pc:chgData name="Rhea Suarez, MPH, CHES®" userId="d7b81ad1-5e88-443e-b1a8-797ac5149395" providerId="ADAL" clId="{3E1B136A-1710-4575-9CC4-E4DE24EE7C2C}" dt="2025-01-08T17:16:30.599" v="274" actId="47"/>
          <pc:sldLayoutMkLst>
            <pc:docMk/>
            <pc:sldMasterMk cId="4047086508" sldId="2147483655"/>
            <pc:sldLayoutMk cId="4022451183"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AB89408-EC1F-9B43-97D9-9E1A16FA138E}" type="datetimeFigureOut">
              <a:rPr lang="en-US"/>
              <a:pPr>
                <a:defRPr/>
              </a:pPr>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148B94A-7087-974B-82F7-80222FA53292}" type="slidenum">
              <a:rPr lang="en-US"/>
              <a:pPr>
                <a:defRPr/>
              </a:pPr>
              <a:t>‹#›</a:t>
            </a:fld>
            <a:endParaRPr lang="en-US"/>
          </a:p>
        </p:txBody>
      </p:sp>
    </p:spTree>
    <p:extLst>
      <p:ext uri="{BB962C8B-B14F-4D97-AF65-F5344CB8AC3E}">
        <p14:creationId xmlns:p14="http://schemas.microsoft.com/office/powerpoint/2010/main" val="774244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aIBF4qaRLV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CE5E3-6CBD-4C24-87AA-11EF42A1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07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US"/>
              <a:t>Si usted tiene las mutaciones del gen </a:t>
            </a:r>
            <a:r>
              <a:rPr lang="es-US" i="1"/>
              <a:t>APOL1</a:t>
            </a:r>
            <a:r>
              <a:rPr lang="es-US"/>
              <a:t>, es posible que también las tengan otros familiares suyos. Es conveniente que hable con ellos para que a su vez consulten al médico sobre las opciones de análisis genético que tienen. </a:t>
            </a:r>
          </a:p>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10</a:t>
            </a:fld>
            <a:endParaRPr lang="en-US"/>
          </a:p>
        </p:txBody>
      </p:sp>
    </p:spTree>
    <p:extLst>
      <p:ext uri="{BB962C8B-B14F-4D97-AF65-F5344CB8AC3E}">
        <p14:creationId xmlns:p14="http://schemas.microsoft.com/office/powerpoint/2010/main" val="11651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11</a:t>
            </a:fld>
            <a:endParaRPr lang="en-US"/>
          </a:p>
        </p:txBody>
      </p:sp>
    </p:spTree>
    <p:extLst>
      <p:ext uri="{BB962C8B-B14F-4D97-AF65-F5344CB8AC3E}">
        <p14:creationId xmlns:p14="http://schemas.microsoft.com/office/powerpoint/2010/main" val="79098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88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13</a:t>
            </a:fld>
            <a:endParaRPr lang="en-US"/>
          </a:p>
        </p:txBody>
      </p:sp>
    </p:spTree>
    <p:extLst>
      <p:ext uri="{BB962C8B-B14F-4D97-AF65-F5344CB8AC3E}">
        <p14:creationId xmlns:p14="http://schemas.microsoft.com/office/powerpoint/2010/main" val="89191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14</a:t>
            </a:fld>
            <a:endParaRPr lang="en-US"/>
          </a:p>
        </p:txBody>
      </p:sp>
    </p:spTree>
    <p:extLst>
      <p:ext uri="{BB962C8B-B14F-4D97-AF65-F5344CB8AC3E}">
        <p14:creationId xmlns:p14="http://schemas.microsoft.com/office/powerpoint/2010/main" val="3406330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Vea y comparta el video de YouTube: </a:t>
            </a:r>
            <a:r>
              <a:rPr lang="es-US">
                <a:ea typeface="MS PGothic"/>
                <a:cs typeface="Calibri"/>
                <a:hlinkClick r:id="rId3"/>
              </a:rPr>
              <a:t>https://www.youtube.com/watch?v=aIBF4qaRLV0</a:t>
            </a:r>
          </a:p>
          <a:p>
            <a:r>
              <a:rPr lang="es-US"/>
              <a:t>Se dispone de subtítulos en español </a:t>
            </a:r>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15</a:t>
            </a:fld>
            <a:endParaRPr lang="en-US"/>
          </a:p>
        </p:txBody>
      </p:sp>
    </p:spTree>
    <p:extLst>
      <p:ext uri="{BB962C8B-B14F-4D97-AF65-F5344CB8AC3E}">
        <p14:creationId xmlns:p14="http://schemas.microsoft.com/office/powerpoint/2010/main" val="108757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US"/>
              <a:t>Si desea más recursos informativos sobre la ERMA, visite </a:t>
            </a:r>
            <a:r>
              <a:rPr lang="es-US" sz="1200" b="0">
                <a:latin typeface="Arial"/>
                <a:ea typeface="Calibri"/>
                <a:cs typeface="Calibri"/>
              </a:rPr>
              <a:t>kidneyfund.org/apol1aware</a:t>
            </a:r>
            <a:r>
              <a:rPr lang="es-US"/>
              <a:t> o escanee estos códigos QR con su teléfono para informarse.</a:t>
            </a:r>
          </a:p>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17</a:t>
            </a:fld>
            <a:endParaRPr lang="en-US"/>
          </a:p>
        </p:txBody>
      </p:sp>
    </p:spTree>
    <p:extLst>
      <p:ext uri="{BB962C8B-B14F-4D97-AF65-F5344CB8AC3E}">
        <p14:creationId xmlns:p14="http://schemas.microsoft.com/office/powerpoint/2010/main" val="2839777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hape 1057"/>
          <p:cNvSpPr>
            <a:spLocks noGrp="1" noRot="1" noChangeAspect="1"/>
          </p:cNvSpPr>
          <p:nvPr>
            <p:ph type="sldImg"/>
          </p:nvPr>
        </p:nvSpPr>
        <p:spPr>
          <a:xfrm>
            <a:off x="381000" y="685800"/>
            <a:ext cx="6096000" cy="3429000"/>
          </a:xfrm>
          <a:prstGeom prst="rect">
            <a:avLst/>
          </a:prstGeom>
        </p:spPr>
        <p:txBody>
          <a:bodyPr/>
          <a:lstStyle/>
          <a:p>
            <a:endParaRPr/>
          </a:p>
        </p:txBody>
      </p:sp>
      <p:sp>
        <p:nvSpPr>
          <p:cNvPr id="1058" name="Shape 1058"/>
          <p:cNvSpPr>
            <a:spLocks noGrp="1"/>
          </p:cNvSpPr>
          <p:nvPr>
            <p:ph type="body" sz="quarter" idx="1"/>
          </p:nvPr>
        </p:nvSpPr>
        <p:spPr>
          <a:prstGeom prst="rect">
            <a:avLst/>
          </a:prstGeom>
        </p:spPr>
        <p:txBody>
          <a:bodyPr/>
          <a:lstStyle/>
          <a:p>
            <a:pPr defTabSz="1828891">
              <a:defRPr>
                <a:solidFill>
                  <a:srgbClr val="000000"/>
                </a:solidFill>
              </a:defRPr>
            </a:pPr>
            <a:r>
              <a:rPr lang="es-US" dirty="0"/>
              <a:t>Gracias por participar en esta sesión sobre la ERMA. Esperamos que haya aprendido más cosas sobre la enfermedad renal. ¡Ahora con mucho gusto responderé sus preguntas!</a:t>
            </a:r>
          </a:p>
          <a:p>
            <a:pPr defTabSz="1828891">
              <a:defRPr>
                <a:solidFill>
                  <a:srgbClr val="000000"/>
                </a:solidFill>
              </a:defRPr>
            </a:pPr>
            <a:endParaRPr sz="600" dirty="0"/>
          </a:p>
          <a:p>
            <a:pPr defTabSz="1828891">
              <a:defRPr>
                <a:solidFill>
                  <a:srgbClr val="000000"/>
                </a:solidFill>
              </a:defRPr>
            </a:pPr>
            <a:r>
              <a:rPr lang="es-US" dirty="0"/>
              <a:t>Luego les ofreceré el enlace para el cuestionario y la evaluación. Sus respuestas ayudarán al American </a:t>
            </a:r>
            <a:r>
              <a:rPr lang="es-US" dirty="0" err="1"/>
              <a:t>Kidney</a:t>
            </a:r>
            <a:r>
              <a:rPr lang="es-US" dirty="0"/>
              <a:t> </a:t>
            </a:r>
            <a:r>
              <a:rPr lang="es-US" dirty="0" err="1"/>
              <a:t>Fund</a:t>
            </a:r>
            <a:r>
              <a:rPr lang="es-US" dirty="0"/>
              <a:t> a mejorar el programa. </a:t>
            </a:r>
          </a:p>
          <a:p>
            <a:pPr defTabSz="1828891">
              <a:defRPr>
                <a:solidFill>
                  <a:srgbClr val="000000"/>
                </a:solidFill>
              </a:defRPr>
            </a:pPr>
            <a:endParaRPr lang="en-US" dirty="0"/>
          </a:p>
          <a:p>
            <a:pPr marL="0" marR="0" lvl="0" indent="0" algn="l" defTabSz="1828891" rtl="0" eaLnBrk="0" fontAlgn="base" latinLnBrk="0" hangingPunct="0">
              <a:lnSpc>
                <a:spcPct val="100000"/>
              </a:lnSpc>
              <a:spcBef>
                <a:spcPct val="30000"/>
              </a:spcBef>
              <a:spcAft>
                <a:spcPct val="0"/>
              </a:spcAft>
              <a:buClrTx/>
              <a:buSzTx/>
              <a:buFontTx/>
              <a:buNone/>
              <a:tabLst/>
              <a:defRPr>
                <a:solidFill>
                  <a:srgbClr val="000000"/>
                </a:solidFill>
              </a:defRPr>
            </a:pPr>
            <a:r>
              <a:rPr lang="es-US" dirty="0"/>
              <a:t>Enlace a la encuesta: www.surveymonkey.com/r/AMKD-KHC-SP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85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39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4</a:t>
            </a:fld>
            <a:endParaRPr lang="en-US"/>
          </a:p>
        </p:txBody>
      </p:sp>
    </p:spTree>
    <p:extLst>
      <p:ext uri="{BB962C8B-B14F-4D97-AF65-F5344CB8AC3E}">
        <p14:creationId xmlns:p14="http://schemas.microsoft.com/office/powerpoint/2010/main" val="50786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5</a:t>
            </a:fld>
            <a:endParaRPr lang="en-US"/>
          </a:p>
        </p:txBody>
      </p:sp>
    </p:spTree>
    <p:extLst>
      <p:ext uri="{BB962C8B-B14F-4D97-AF65-F5344CB8AC3E}">
        <p14:creationId xmlns:p14="http://schemas.microsoft.com/office/powerpoint/2010/main" val="199542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46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7</a:t>
            </a:fld>
            <a:endParaRPr lang="en-US"/>
          </a:p>
        </p:txBody>
      </p:sp>
    </p:spTree>
    <p:extLst>
      <p:ext uri="{BB962C8B-B14F-4D97-AF65-F5344CB8AC3E}">
        <p14:creationId xmlns:p14="http://schemas.microsoft.com/office/powerpoint/2010/main" val="366489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8</a:t>
            </a:fld>
            <a:endParaRPr lang="en-US"/>
          </a:p>
        </p:txBody>
      </p:sp>
    </p:spTree>
    <p:extLst>
      <p:ext uri="{BB962C8B-B14F-4D97-AF65-F5344CB8AC3E}">
        <p14:creationId xmlns:p14="http://schemas.microsoft.com/office/powerpoint/2010/main" val="43891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49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22351" y="944024"/>
            <a:ext cx="9150349" cy="567443"/>
          </a:xfrm>
          <a:prstGeom prst="rect">
            <a:avLst/>
          </a:prstGeom>
        </p:spPr>
        <p:txBody>
          <a:bodyPr vert="horz"/>
          <a:lstStyle>
            <a:lvl1pPr marL="0" indent="0">
              <a:buNone/>
              <a:defRPr sz="2800">
                <a:latin typeface="Arial"/>
                <a:cs typeface="Arial"/>
              </a:defRPr>
            </a:lvl1pPr>
          </a:lstStyle>
          <a:p>
            <a:pPr lvl="0"/>
            <a:r>
              <a:rPr lang="en-US"/>
              <a:t>Click to edit Master text styles</a:t>
            </a:r>
          </a:p>
        </p:txBody>
      </p:sp>
      <p:sp>
        <p:nvSpPr>
          <p:cNvPr id="7" name="Content Placeholder 6"/>
          <p:cNvSpPr>
            <a:spLocks noGrp="1"/>
          </p:cNvSpPr>
          <p:nvPr>
            <p:ph sz="quarter" idx="11"/>
          </p:nvPr>
        </p:nvSpPr>
        <p:spPr>
          <a:xfrm>
            <a:off x="1022351" y="1594898"/>
            <a:ext cx="9150349" cy="2865438"/>
          </a:xfrm>
          <a:prstGeom prst="rect">
            <a:avLst/>
          </a:prstGeom>
        </p:spPr>
        <p:txBody>
          <a:bodyPr vert="horz"/>
          <a:lstStyle>
            <a:lvl1pPr>
              <a:defRPr sz="2400">
                <a:latin typeface="Arial"/>
                <a:cs typeface="Aria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9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slide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73D43BC-8D55-E041-94DF-63E32DC4B638}"/>
              </a:ext>
            </a:extLst>
          </p:cNvPr>
          <p:cNvSpPr>
            <a:spLocks noGrp="1"/>
          </p:cNvSpPr>
          <p:nvPr>
            <p:ph idx="14"/>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0C3371D-9D8B-FB4E-80A2-87669DFB63B1}"/>
              </a:ext>
            </a:extLst>
          </p:cNvPr>
          <p:cNvSpPr>
            <a:spLocks noGrp="1"/>
          </p:cNvSpPr>
          <p:nvPr>
            <p:ph idx="15"/>
          </p:nvPr>
        </p:nvSpPr>
        <p:spPr>
          <a:xfrm>
            <a:off x="6172202"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BBE601DB-85B5-EB42-8713-57B133E49469}"/>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7142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slide with phot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73D43BC-8D55-E041-94DF-63E32DC4B638}"/>
              </a:ext>
            </a:extLst>
          </p:cNvPr>
          <p:cNvSpPr>
            <a:spLocks noGrp="1"/>
          </p:cNvSpPr>
          <p:nvPr>
            <p:ph idx="14"/>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17393E8-DA68-7C43-B26A-2C5C1D416633}"/>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3" name="Picture Placeholder 11">
            <a:extLst>
              <a:ext uri="{FF2B5EF4-FFF2-40B4-BE49-F238E27FC236}">
                <a16:creationId xmlns:a16="http://schemas.microsoft.com/office/drawing/2014/main" id="{000A37DF-C3E8-D944-A958-101AD626F215}"/>
              </a:ext>
            </a:extLst>
          </p:cNvPr>
          <p:cNvSpPr>
            <a:spLocks noGrp="1"/>
          </p:cNvSpPr>
          <p:nvPr>
            <p:ph type="pic" sz="quarter" idx="16"/>
          </p:nvPr>
        </p:nvSpPr>
        <p:spPr>
          <a:xfrm>
            <a:off x="6172202" y="2157349"/>
            <a:ext cx="5181598" cy="3734335"/>
          </a:xfrm>
          <a:prstGeom prst="rect">
            <a:avLst/>
          </a:prstGeom>
        </p:spPr>
        <p:txBody>
          <a:bodyPr/>
          <a:lstStyle/>
          <a:p>
            <a:r>
              <a:rPr lang="en-US"/>
              <a:t>Click icon to add picture</a:t>
            </a:r>
          </a:p>
        </p:txBody>
      </p:sp>
    </p:spTree>
    <p:extLst>
      <p:ext uri="{BB962C8B-B14F-4D97-AF65-F5344CB8AC3E}">
        <p14:creationId xmlns:p14="http://schemas.microsoft.com/office/powerpoint/2010/main" val="118753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blank slide for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95BBB8-5117-8645-8D4A-80F0BB5664F2}"/>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10430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6" name="Content Placeholder 2">
            <a:extLst>
              <a:ext uri="{FF2B5EF4-FFF2-40B4-BE49-F238E27FC236}">
                <a16:creationId xmlns:a16="http://schemas.microsoft.com/office/drawing/2014/main" id="{6E68FDCA-2298-B244-80A5-B5D22D3F790E}"/>
              </a:ext>
            </a:extLst>
          </p:cNvPr>
          <p:cNvSpPr>
            <a:spLocks noGrp="1"/>
          </p:cNvSpPr>
          <p:nvPr>
            <p:ph idx="13" hasCustomPrompt="1"/>
          </p:nvPr>
        </p:nvSpPr>
        <p:spPr>
          <a:xfrm>
            <a:off x="838200" y="2157351"/>
            <a:ext cx="3408336" cy="3734334"/>
          </a:xfrm>
          <a:prstGeom prst="rect">
            <a:avLst/>
          </a:prstGeom>
        </p:spPr>
        <p:txBody>
          <a:bodyPr lIns="0"/>
          <a:lstStyle>
            <a:lvl1pPr marL="0" indent="0">
              <a:buNone/>
              <a:defRPr sz="2400"/>
            </a:lvl1pPr>
            <a:lvl2pPr marL="6350" indent="0">
              <a:buNone/>
              <a:tabLst/>
              <a:defRPr sz="2000"/>
            </a:lvl2pPr>
            <a:lvl3pPr marL="914400" indent="0">
              <a:buNone/>
              <a:defRPr sz="1800"/>
            </a:lvl3pPr>
            <a:lvl4pPr marL="1371600" indent="0">
              <a:buNone/>
              <a:defRPr/>
            </a:lvl4pPr>
            <a:lvl5pPr marL="1828800" indent="0">
              <a:buNone/>
              <a:defRPr/>
            </a:lvl5pPr>
          </a:lstStyle>
          <a:p>
            <a:pPr lvl="1"/>
            <a:r>
              <a:rPr lang="en-US"/>
              <a:t>Content</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7" name="Chart Placeholder 6">
            <a:extLst>
              <a:ext uri="{FF2B5EF4-FFF2-40B4-BE49-F238E27FC236}">
                <a16:creationId xmlns:a16="http://schemas.microsoft.com/office/drawing/2014/main" id="{816601FE-0310-3443-9FD9-C5BB3083E5F8}"/>
              </a:ext>
            </a:extLst>
          </p:cNvPr>
          <p:cNvSpPr>
            <a:spLocks noGrp="1"/>
          </p:cNvSpPr>
          <p:nvPr>
            <p:ph type="chart" sz="quarter" idx="16"/>
          </p:nvPr>
        </p:nvSpPr>
        <p:spPr>
          <a:xfrm>
            <a:off x="5114925" y="2156879"/>
            <a:ext cx="6238875" cy="3734334"/>
          </a:xfrm>
          <a:prstGeom prst="rect">
            <a:avLst/>
          </a:prstGeom>
        </p:spPr>
        <p:txBody>
          <a:bodyPr/>
          <a:lstStyle>
            <a:lvl1pPr marL="0" indent="0">
              <a:buNone/>
              <a:defRPr/>
            </a:lvl1pPr>
          </a:lstStyle>
          <a:p>
            <a:r>
              <a:rPr lang="en-US"/>
              <a:t>Click icon to add chart</a:t>
            </a:r>
          </a:p>
        </p:txBody>
      </p:sp>
      <p:cxnSp>
        <p:nvCxnSpPr>
          <p:cNvPr id="14" name="Straight Connector 13">
            <a:extLst>
              <a:ext uri="{FF2B5EF4-FFF2-40B4-BE49-F238E27FC236}">
                <a16:creationId xmlns:a16="http://schemas.microsoft.com/office/drawing/2014/main" id="{3BC3B17C-823F-7140-B8B9-BA5386B897F0}"/>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5951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title card">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2209800" y="3359075"/>
            <a:ext cx="7772400" cy="618565"/>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ctr"/>
            <a:r>
              <a:rPr lang="en-US" sz="4800">
                <a:solidFill>
                  <a:schemeClr val="bg1"/>
                </a:solidFill>
              </a:rPr>
              <a:t>CONGRATULATIONS!</a:t>
            </a: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5535133" y="4228231"/>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pic>
        <p:nvPicPr>
          <p:cNvPr id="5" name="Picture 4">
            <a:extLst>
              <a:ext uri="{FF2B5EF4-FFF2-40B4-BE49-F238E27FC236}">
                <a16:creationId xmlns:a16="http://schemas.microsoft.com/office/drawing/2014/main" id="{A0E1CABD-38B5-AD40-8D4F-3BD08D94E6FF}"/>
              </a:ext>
            </a:extLst>
          </p:cNvPr>
          <p:cNvPicPr>
            <a:picLocks noChangeAspect="1"/>
          </p:cNvPicPr>
          <p:nvPr userDrawn="1"/>
        </p:nvPicPr>
        <p:blipFill>
          <a:blip r:embed="rId3"/>
          <a:stretch>
            <a:fillRect/>
          </a:stretch>
        </p:blipFill>
        <p:spPr>
          <a:xfrm>
            <a:off x="5476372" y="1332183"/>
            <a:ext cx="1239257" cy="1601967"/>
          </a:xfrm>
          <a:prstGeom prst="rect">
            <a:avLst/>
          </a:prstGeom>
        </p:spPr>
      </p:pic>
      <p:sp>
        <p:nvSpPr>
          <p:cNvPr id="11" name="Text Placeholder 2">
            <a:extLst>
              <a:ext uri="{FF2B5EF4-FFF2-40B4-BE49-F238E27FC236}">
                <a16:creationId xmlns:a16="http://schemas.microsoft.com/office/drawing/2014/main" id="{F4EA8288-BDF2-B048-8C78-ED943B4C9DB2}"/>
              </a:ext>
            </a:extLst>
          </p:cNvPr>
          <p:cNvSpPr>
            <a:spLocks noGrp="1"/>
          </p:cNvSpPr>
          <p:nvPr>
            <p:ph type="body" idx="13" hasCustomPrompt="1"/>
          </p:nvPr>
        </p:nvSpPr>
        <p:spPr>
          <a:xfrm>
            <a:off x="3901313" y="4458997"/>
            <a:ext cx="4389374" cy="293620"/>
          </a:xfrm>
          <a:prstGeom prst="rect">
            <a:avLst/>
          </a:prstGeom>
        </p:spPr>
        <p:txBody>
          <a:bodyPr lIns="0"/>
          <a:lstStyle>
            <a:lvl1pPr marL="0" indent="0" algn="ctr">
              <a:buNone/>
              <a:defRPr sz="2400" b="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You completed Module X</a:t>
            </a:r>
          </a:p>
        </p:txBody>
      </p:sp>
      <p:sp>
        <p:nvSpPr>
          <p:cNvPr id="14" name="Text Placeholder 2">
            <a:extLst>
              <a:ext uri="{FF2B5EF4-FFF2-40B4-BE49-F238E27FC236}">
                <a16:creationId xmlns:a16="http://schemas.microsoft.com/office/drawing/2014/main" id="{254CC3A1-5C30-284B-BA17-6F2B22027271}"/>
              </a:ext>
            </a:extLst>
          </p:cNvPr>
          <p:cNvSpPr>
            <a:spLocks noGrp="1"/>
          </p:cNvSpPr>
          <p:nvPr>
            <p:ph type="body" idx="14" hasCustomPrompt="1"/>
          </p:nvPr>
        </p:nvSpPr>
        <p:spPr>
          <a:xfrm>
            <a:off x="4215385" y="6245292"/>
            <a:ext cx="7138416" cy="293620"/>
          </a:xfrm>
          <a:prstGeom prst="rect">
            <a:avLst/>
          </a:prstGeom>
        </p:spPr>
        <p:txBody>
          <a:bodyPr lIns="0"/>
          <a:lstStyle>
            <a:lvl1pPr marL="0" marR="0" indent="0" algn="r"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sz="1400" b="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r"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a:t>NEXT UP — </a:t>
            </a:r>
            <a:r>
              <a:rPr lang="en-US" sz="1400"/>
              <a:t>Module 4: Why this Matters and Next Steps</a:t>
            </a:r>
          </a:p>
          <a:p>
            <a:pPr lvl="0"/>
            <a:endParaRPr lang="en-US"/>
          </a:p>
        </p:txBody>
      </p:sp>
    </p:spTree>
    <p:custDataLst>
      <p:tags r:id="rId1"/>
    </p:custDataLst>
    <p:extLst>
      <p:ext uri="{BB962C8B-B14F-4D97-AF65-F5344CB8AC3E}">
        <p14:creationId xmlns:p14="http://schemas.microsoft.com/office/powerpoint/2010/main" val="208857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title car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8200" y="3429000"/>
            <a:ext cx="5750859" cy="1712563"/>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endParaRPr lang="en-US" sz="4800">
              <a:solidFill>
                <a:schemeClr val="bg1"/>
              </a:solidFill>
            </a:endParaRP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3262732"/>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3" name="Title 1">
            <a:extLst>
              <a:ext uri="{FF2B5EF4-FFF2-40B4-BE49-F238E27FC236}">
                <a16:creationId xmlns:a16="http://schemas.microsoft.com/office/drawing/2014/main" id="{57E2FA70-05B4-5D4B-9AC3-F5591C748E10}"/>
              </a:ext>
            </a:extLst>
          </p:cNvPr>
          <p:cNvSpPr txBox="1">
            <a:spLocks/>
          </p:cNvSpPr>
          <p:nvPr userDrawn="1"/>
        </p:nvSpPr>
        <p:spPr>
          <a:xfrm>
            <a:off x="838199" y="2276431"/>
            <a:ext cx="5750859" cy="806706"/>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endParaRPr lang="en-US" sz="6000" b="1">
              <a:solidFill>
                <a:schemeClr val="bg1"/>
              </a:solidFill>
            </a:endParaRPr>
          </a:p>
        </p:txBody>
      </p:sp>
      <p:pic>
        <p:nvPicPr>
          <p:cNvPr id="4" name="Picture 3">
            <a:extLst>
              <a:ext uri="{FF2B5EF4-FFF2-40B4-BE49-F238E27FC236}">
                <a16:creationId xmlns:a16="http://schemas.microsoft.com/office/drawing/2014/main" id="{CA471F9D-6D31-B347-BE50-8C5815F1F1B9}"/>
              </a:ext>
            </a:extLst>
          </p:cNvPr>
          <p:cNvPicPr>
            <a:picLocks noChangeAspect="1"/>
          </p:cNvPicPr>
          <p:nvPr userDrawn="1"/>
        </p:nvPicPr>
        <p:blipFill>
          <a:blip r:embed="rId3"/>
          <a:stretch>
            <a:fillRect/>
          </a:stretch>
        </p:blipFill>
        <p:spPr>
          <a:xfrm>
            <a:off x="8402020" y="1016014"/>
            <a:ext cx="3789980" cy="5522898"/>
          </a:xfrm>
          <a:prstGeom prst="rect">
            <a:avLst/>
          </a:prstGeom>
        </p:spPr>
      </p:pic>
    </p:spTree>
    <p:custDataLst>
      <p:tags r:id="rId1"/>
    </p:custDataLst>
    <p:extLst>
      <p:ext uri="{BB962C8B-B14F-4D97-AF65-F5344CB8AC3E}">
        <p14:creationId xmlns:p14="http://schemas.microsoft.com/office/powerpoint/2010/main" val="3894112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_Section title card">
    <p:bg>
      <p:bgPr>
        <a:solidFill>
          <a:srgbClr val="00599C"/>
        </a:solidFill>
        <a:effectLst/>
      </p:bgPr>
    </p:bg>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stretch>
            <a:fillRect/>
          </a:stretch>
        </p:blipFill>
        <p:spPr>
          <a:xfrm>
            <a:off x="928672" y="1612376"/>
            <a:ext cx="1303702" cy="1303702"/>
          </a:xfrm>
          <a:prstGeom prst="rect">
            <a:avLst/>
          </a:prstGeom>
          <a:ln w="12700">
            <a:miter lim="400000"/>
          </a:ln>
        </p:spPr>
      </p:pic>
      <p:sp>
        <p:nvSpPr>
          <p:cNvPr id="175" name="Body Level One…"/>
          <p:cNvSpPr txBox="1">
            <a:spLocks noGrp="1"/>
          </p:cNvSpPr>
          <p:nvPr>
            <p:ph type="body" sz="half" idx="1" hasCustomPrompt="1"/>
          </p:nvPr>
        </p:nvSpPr>
        <p:spPr>
          <a:xfrm>
            <a:off x="2756550" y="2972642"/>
            <a:ext cx="8474111" cy="2332619"/>
          </a:xfrm>
          <a:prstGeom prst="rect">
            <a:avLst/>
          </a:prstGeom>
        </p:spPr>
        <p:txBody>
          <a:bodyPr>
            <a:normAutofit/>
          </a:bodyPr>
          <a:lstStyle>
            <a:lvl1pPr marL="342900" indent="-342900">
              <a:buSzPct val="60000"/>
              <a:buBlip>
                <a:blip r:embed="rId3"/>
              </a:buBlip>
              <a:defRPr sz="2400" b="0" cap="none">
                <a:solidFill>
                  <a:srgbClr val="FFFFFF"/>
                </a:solidFill>
              </a:defRPr>
            </a:lvl1pPr>
            <a:lvl2pPr marL="621631" indent="-240631">
              <a:buSzPct val="60000"/>
              <a:buBlip>
                <a:blip r:embed="rId4"/>
              </a:buBlip>
              <a:defRPr sz="2400" b="0" cap="none">
                <a:solidFill>
                  <a:srgbClr val="FFFFFF"/>
                </a:solidFill>
              </a:defRPr>
            </a:lvl2pPr>
            <a:lvl3pPr marL="1002631" indent="-240631">
              <a:buSzPct val="60000"/>
              <a:buBlip>
                <a:blip r:embed="rId4"/>
              </a:buBlip>
              <a:defRPr sz="2400" b="0" cap="none">
                <a:solidFill>
                  <a:srgbClr val="FFFFFF"/>
                </a:solidFill>
              </a:defRPr>
            </a:lvl3pPr>
            <a:lvl4pPr marL="1383631" indent="-240631">
              <a:buSzPct val="60000"/>
              <a:buBlip>
                <a:blip r:embed="rId4"/>
              </a:buBlip>
              <a:defRPr sz="2400" b="0" cap="none">
                <a:solidFill>
                  <a:srgbClr val="FFFFFF"/>
                </a:solidFill>
              </a:defRPr>
            </a:lvl4pPr>
            <a:lvl5pPr marL="1764631" indent="-240631">
              <a:buSzPct val="60000"/>
              <a:buBlip>
                <a:blip r:embed="rId4"/>
              </a:buBlip>
              <a:defRPr sz="2400" b="0" cap="none">
                <a:solidFill>
                  <a:srgbClr val="FFFFFF"/>
                </a:solidFill>
              </a:defRPr>
            </a:lvl5pPr>
          </a:lstStyle>
          <a:p>
            <a:r>
              <a:t>You completed Module X</a:t>
            </a:r>
          </a:p>
          <a:p>
            <a:pPr lvl="1"/>
            <a:endParaRPr/>
          </a:p>
          <a:p>
            <a:pPr lvl="2"/>
            <a:endParaRPr/>
          </a:p>
          <a:p>
            <a:pPr lvl="3"/>
            <a:endParaRPr/>
          </a:p>
          <a:p>
            <a:pPr lvl="4"/>
            <a:endParaRPr/>
          </a:p>
        </p:txBody>
      </p:sp>
      <p:sp>
        <p:nvSpPr>
          <p:cNvPr id="176" name="Title Text"/>
          <p:cNvSpPr txBox="1">
            <a:spLocks noGrp="1"/>
          </p:cNvSpPr>
          <p:nvPr>
            <p:ph type="title"/>
          </p:nvPr>
        </p:nvSpPr>
        <p:spPr>
          <a:xfrm>
            <a:off x="2602669" y="1418089"/>
            <a:ext cx="8979731" cy="1692276"/>
          </a:xfrm>
          <a:prstGeom prst="rect">
            <a:avLst/>
          </a:prstGeom>
        </p:spPr>
        <p:txBody>
          <a:bodyPr/>
          <a:lstStyle>
            <a:lvl1pPr>
              <a:defRPr sz="4800">
                <a:solidFill>
                  <a:srgbClr val="FFFFFF"/>
                </a:solidFill>
              </a:defRPr>
            </a:lvl1pPr>
          </a:lstStyle>
          <a:p>
            <a:r>
              <a:t>Title Text</a:t>
            </a:r>
          </a:p>
        </p:txBody>
      </p:sp>
      <p:sp>
        <p:nvSpPr>
          <p:cNvPr id="177"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AAC00485-2F7A-0334-71F1-4F0F7D0D62A0}"/>
              </a:ext>
            </a:extLst>
          </p:cNvPr>
          <p:cNvPicPr>
            <a:picLocks noChangeAspect="1"/>
          </p:cNvPicPr>
          <p:nvPr userDrawn="1"/>
        </p:nvPicPr>
        <p:blipFill>
          <a:blip r:embed="rId5"/>
          <a:stretch>
            <a:fillRect/>
          </a:stretch>
        </p:blipFill>
        <p:spPr>
          <a:xfrm>
            <a:off x="8737600" y="0"/>
            <a:ext cx="3182118" cy="841250"/>
          </a:xfrm>
          <a:prstGeom prst="rect">
            <a:avLst/>
          </a:prstGeom>
        </p:spPr>
      </p:pic>
    </p:spTree>
    <p:extLst>
      <p:ext uri="{BB962C8B-B14F-4D97-AF65-F5344CB8AC3E}">
        <p14:creationId xmlns:p14="http://schemas.microsoft.com/office/powerpoint/2010/main" val="21485823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798" y="274638"/>
            <a:ext cx="10974413"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798" y="1600206"/>
            <a:ext cx="10974413"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16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Intro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45134B-6C36-814E-AD00-9120102A37B4}"/>
              </a:ext>
            </a:extLst>
          </p:cNvPr>
          <p:cNvPicPr>
            <a:picLocks noChangeAspect="1"/>
          </p:cNvPicPr>
          <p:nvPr userDrawn="1"/>
        </p:nvPicPr>
        <p:blipFill>
          <a:blip r:embed="rId3"/>
          <a:stretch>
            <a:fillRect/>
          </a:stretch>
        </p:blipFill>
        <p:spPr>
          <a:xfrm>
            <a:off x="-109870" y="-30901"/>
            <a:ext cx="12301870" cy="6919802"/>
          </a:xfrm>
          <a:prstGeom prst="rect">
            <a:avLst/>
          </a:prstGeom>
        </p:spPr>
      </p:pic>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1850" y="2951586"/>
            <a:ext cx="10515600" cy="954828"/>
          </a:xfrm>
          <a:prstGeom prst="rect">
            <a:avLst/>
          </a:prstGeom>
        </p:spPr>
        <p:txBody>
          <a:bodyPr lIns="0" anchor="b"/>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5400" dirty="0"/>
              <a:t>APOL1-Mediated Kidney Disease (AMKD)</a:t>
            </a:r>
          </a:p>
        </p:txBody>
      </p:sp>
      <p:sp>
        <p:nvSpPr>
          <p:cNvPr id="17" name="Text Placeholder 2">
            <a:extLst>
              <a:ext uri="{FF2B5EF4-FFF2-40B4-BE49-F238E27FC236}">
                <a16:creationId xmlns:a16="http://schemas.microsoft.com/office/drawing/2014/main" id="{70FC97B8-727E-524C-AB57-AA6D544BB716}"/>
              </a:ext>
            </a:extLst>
          </p:cNvPr>
          <p:cNvSpPr>
            <a:spLocks noGrp="1"/>
          </p:cNvSpPr>
          <p:nvPr>
            <p:ph type="body" idx="13"/>
          </p:nvPr>
        </p:nvSpPr>
        <p:spPr>
          <a:xfrm>
            <a:off x="831850" y="4202965"/>
            <a:ext cx="10515600" cy="293620"/>
          </a:xfrm>
          <a:prstGeom prst="rect">
            <a:avLst/>
          </a:prstGeom>
        </p:spPr>
        <p:txBody>
          <a:bodyPr lIns="0"/>
          <a:lstStyle>
            <a:lvl1pPr marL="0" indent="0">
              <a:buNone/>
              <a:defRPr sz="2400" b="1" spc="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pic>
        <p:nvPicPr>
          <p:cNvPr id="19" name="Picture 18">
            <a:extLst>
              <a:ext uri="{FF2B5EF4-FFF2-40B4-BE49-F238E27FC236}">
                <a16:creationId xmlns:a16="http://schemas.microsoft.com/office/drawing/2014/main" id="{02472B0D-32A6-3045-9BDF-7FF28E264EC5}"/>
              </a:ext>
            </a:extLst>
          </p:cNvPr>
          <p:cNvPicPr>
            <a:picLocks noChangeAspect="1"/>
          </p:cNvPicPr>
          <p:nvPr userDrawn="1"/>
        </p:nvPicPr>
        <p:blipFill>
          <a:blip r:embed="rId4"/>
          <a:stretch>
            <a:fillRect/>
          </a:stretch>
        </p:blipFill>
        <p:spPr>
          <a:xfrm>
            <a:off x="2690901" y="622301"/>
            <a:ext cx="2150594" cy="378831"/>
          </a:xfrm>
          <a:prstGeom prst="rect">
            <a:avLst/>
          </a:prstGeom>
        </p:spPr>
      </p:pic>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4107729"/>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25" name="TextBox 24">
            <a:extLst>
              <a:ext uri="{FF2B5EF4-FFF2-40B4-BE49-F238E27FC236}">
                <a16:creationId xmlns:a16="http://schemas.microsoft.com/office/drawing/2014/main" id="{BEE31152-A135-364E-9E70-B2AAEF1AFB5A}"/>
              </a:ext>
            </a:extLst>
          </p:cNvPr>
          <p:cNvSpPr txBox="1"/>
          <p:nvPr userDrawn="1"/>
        </p:nvSpPr>
        <p:spPr>
          <a:xfrm>
            <a:off x="838200" y="6356350"/>
            <a:ext cx="4714188" cy="677108"/>
          </a:xfrm>
          <a:prstGeom prst="rect">
            <a:avLst/>
          </a:prstGeom>
          <a:noFill/>
        </p:spPr>
        <p:txBody>
          <a:bodyPr wrap="square" lIns="0" rtlCol="0">
            <a:spAutoFit/>
          </a:bodyPr>
          <a:lstStyle/>
          <a:p>
            <a:pPr defTabSz="914263"/>
            <a:r>
              <a:rPr lang="en-US" sz="1050">
                <a:solidFill>
                  <a:schemeClr val="accent3"/>
                </a:solidFill>
              </a:rPr>
              <a:t>© 2025 American Kidney Fund, Inc. (AKF).  </a:t>
            </a:r>
          </a:p>
          <a:p>
            <a:pPr defTabSz="914263"/>
            <a:r>
              <a:rPr lang="en-US" sz="1050">
                <a:solidFill>
                  <a:schemeClr val="accent3"/>
                </a:solidFill>
              </a:rPr>
              <a:t>Any reproduction of AKF material requires the express permission of AKF.</a:t>
            </a:r>
          </a:p>
          <a:p>
            <a:endParaRPr lang="en-US" sz="600">
              <a:solidFill>
                <a:schemeClr val="accent3"/>
              </a:solidFill>
            </a:endParaRPr>
          </a:p>
          <a:p>
            <a:endParaRPr lang="en-US" sz="1050">
              <a:solidFill>
                <a:schemeClr val="accent3"/>
              </a:solidFill>
            </a:endParaRPr>
          </a:p>
        </p:txBody>
      </p:sp>
      <p:pic>
        <p:nvPicPr>
          <p:cNvPr id="9" name="Picture 8">
            <a:extLst>
              <a:ext uri="{FF2B5EF4-FFF2-40B4-BE49-F238E27FC236}">
                <a16:creationId xmlns:a16="http://schemas.microsoft.com/office/drawing/2014/main" id="{90FA8CAA-8CB5-9878-49F6-DF58DDCF9242}"/>
              </a:ext>
            </a:extLst>
          </p:cNvPr>
          <p:cNvPicPr>
            <a:picLocks noChangeAspect="1"/>
          </p:cNvPicPr>
          <p:nvPr userDrawn="1"/>
        </p:nvPicPr>
        <p:blipFill>
          <a:blip r:embed="rId5"/>
          <a:stretch>
            <a:fillRect/>
          </a:stretch>
        </p:blipFill>
        <p:spPr>
          <a:xfrm>
            <a:off x="454097" y="191336"/>
            <a:ext cx="4875658" cy="1240759"/>
          </a:xfrm>
          <a:prstGeom prst="rect">
            <a:avLst/>
          </a:prstGeom>
        </p:spPr>
      </p:pic>
    </p:spTree>
    <p:custDataLst>
      <p:tags r:id="rId1"/>
    </p:custDataLst>
    <p:extLst>
      <p:ext uri="{BB962C8B-B14F-4D97-AF65-F5344CB8AC3E}">
        <p14:creationId xmlns:p14="http://schemas.microsoft.com/office/powerpoint/2010/main" val="401916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8200" y="3429000"/>
            <a:ext cx="5750859" cy="1712563"/>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4800">
                <a:solidFill>
                  <a:schemeClr val="bg1"/>
                </a:solidFill>
              </a:rPr>
              <a:t>Insert section title here</a:t>
            </a: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3262732"/>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2" name="Content Placeholder 2">
            <a:extLst>
              <a:ext uri="{FF2B5EF4-FFF2-40B4-BE49-F238E27FC236}">
                <a16:creationId xmlns:a16="http://schemas.microsoft.com/office/drawing/2014/main" id="{0E8E4343-96D6-7B43-840C-29ACD446197D}"/>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dirty="0"/>
              <a:t>MODULE X</a:t>
            </a:r>
          </a:p>
        </p:txBody>
      </p:sp>
      <p:sp>
        <p:nvSpPr>
          <p:cNvPr id="13" name="Title 1">
            <a:extLst>
              <a:ext uri="{FF2B5EF4-FFF2-40B4-BE49-F238E27FC236}">
                <a16:creationId xmlns:a16="http://schemas.microsoft.com/office/drawing/2014/main" id="{57E2FA70-05B4-5D4B-9AC3-F5591C748E10}"/>
              </a:ext>
            </a:extLst>
          </p:cNvPr>
          <p:cNvSpPr txBox="1">
            <a:spLocks/>
          </p:cNvSpPr>
          <p:nvPr userDrawn="1"/>
        </p:nvSpPr>
        <p:spPr>
          <a:xfrm>
            <a:off x="838199" y="2276431"/>
            <a:ext cx="5750859" cy="806706"/>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6000" b="1">
                <a:solidFill>
                  <a:schemeClr val="bg1"/>
                </a:solidFill>
              </a:rPr>
              <a:t>#</a:t>
            </a:r>
          </a:p>
        </p:txBody>
      </p:sp>
      <p:pic>
        <p:nvPicPr>
          <p:cNvPr id="4" name="Picture 3">
            <a:extLst>
              <a:ext uri="{FF2B5EF4-FFF2-40B4-BE49-F238E27FC236}">
                <a16:creationId xmlns:a16="http://schemas.microsoft.com/office/drawing/2014/main" id="{CA471F9D-6D31-B347-BE50-8C5815F1F1B9}"/>
              </a:ext>
            </a:extLst>
          </p:cNvPr>
          <p:cNvPicPr>
            <a:picLocks noChangeAspect="1"/>
          </p:cNvPicPr>
          <p:nvPr userDrawn="1"/>
        </p:nvPicPr>
        <p:blipFill>
          <a:blip r:embed="rId3"/>
          <a:stretch>
            <a:fillRect/>
          </a:stretch>
        </p:blipFill>
        <p:spPr>
          <a:xfrm>
            <a:off x="8402020" y="1016014"/>
            <a:ext cx="3789980" cy="5522898"/>
          </a:xfrm>
          <a:prstGeom prst="rect">
            <a:avLst/>
          </a:prstGeom>
        </p:spPr>
      </p:pic>
    </p:spTree>
    <p:custDataLst>
      <p:tags r:id="rId1"/>
    </p:custDataLst>
    <p:extLst>
      <p:ext uri="{BB962C8B-B14F-4D97-AF65-F5344CB8AC3E}">
        <p14:creationId xmlns:p14="http://schemas.microsoft.com/office/powerpoint/2010/main" val="109254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3" name="Content Placeholder 2">
            <a:extLst>
              <a:ext uri="{FF2B5EF4-FFF2-40B4-BE49-F238E27FC236}">
                <a16:creationId xmlns:a16="http://schemas.microsoft.com/office/drawing/2014/main" id="{8A1F92CD-0C3C-7341-A292-82C84BA9703E}"/>
              </a:ext>
            </a:extLst>
          </p:cNvPr>
          <p:cNvSpPr>
            <a:spLocks noGrp="1"/>
          </p:cNvSpPr>
          <p:nvPr>
            <p:ph idx="1"/>
          </p:nvPr>
        </p:nvSpPr>
        <p:spPr>
          <a:xfrm>
            <a:off x="838200" y="2157351"/>
            <a:ext cx="10515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076688B-AF3E-9A43-B2F6-68F1051254F8}"/>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Tree>
    <p:custDataLst>
      <p:tags r:id="rId1"/>
    </p:custDataLst>
    <p:extLst>
      <p:ext uri="{BB962C8B-B14F-4D97-AF65-F5344CB8AC3E}">
        <p14:creationId xmlns:p14="http://schemas.microsoft.com/office/powerpoint/2010/main" val="170282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3FEE00-8F95-3946-9A5C-BB96C9EFFCA3}"/>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10" name="Content Placeholder 2">
            <a:extLst>
              <a:ext uri="{FF2B5EF4-FFF2-40B4-BE49-F238E27FC236}">
                <a16:creationId xmlns:a16="http://schemas.microsoft.com/office/drawing/2014/main" id="{8A6DAD7D-8391-4D4C-878D-15F9796ED7D0}"/>
              </a:ext>
            </a:extLst>
          </p:cNvPr>
          <p:cNvSpPr>
            <a:spLocks noGrp="1"/>
          </p:cNvSpPr>
          <p:nvPr>
            <p:ph idx="13"/>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D5C2A8B-FBB3-5744-81C2-C35F22552B29}"/>
              </a:ext>
            </a:extLst>
          </p:cNvPr>
          <p:cNvSpPr>
            <a:spLocks noGrp="1"/>
          </p:cNvSpPr>
          <p:nvPr>
            <p:ph idx="14"/>
          </p:nvPr>
        </p:nvSpPr>
        <p:spPr>
          <a:xfrm>
            <a:off x="6172202"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23D8F6BA-9B66-6547-9BCB-60F5AA3EAFC3}"/>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3" name="Content Placeholder 2">
            <a:extLst>
              <a:ext uri="{FF2B5EF4-FFF2-40B4-BE49-F238E27FC236}">
                <a16:creationId xmlns:a16="http://schemas.microsoft.com/office/drawing/2014/main" id="{EB0F1B6F-22C0-9F4A-A54E-4AF7326785C6}"/>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cxnSp>
        <p:nvCxnSpPr>
          <p:cNvPr id="17" name="Straight Connector 16">
            <a:extLst>
              <a:ext uri="{FF2B5EF4-FFF2-40B4-BE49-F238E27FC236}">
                <a16:creationId xmlns:a16="http://schemas.microsoft.com/office/drawing/2014/main" id="{271C5D81-DD57-3745-A61F-B9C78F20622F}"/>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custDataLst>
      <p:tags r:id="rId1"/>
    </p:custDataLst>
    <p:extLst>
      <p:ext uri="{BB962C8B-B14F-4D97-AF65-F5344CB8AC3E}">
        <p14:creationId xmlns:p14="http://schemas.microsoft.com/office/powerpoint/2010/main" val="275182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graphi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6" name="Content Placeholder 2">
            <a:extLst>
              <a:ext uri="{FF2B5EF4-FFF2-40B4-BE49-F238E27FC236}">
                <a16:creationId xmlns:a16="http://schemas.microsoft.com/office/drawing/2014/main" id="{6E68FDCA-2298-B244-80A5-B5D22D3F790E}"/>
              </a:ext>
            </a:extLst>
          </p:cNvPr>
          <p:cNvSpPr>
            <a:spLocks noGrp="1"/>
          </p:cNvSpPr>
          <p:nvPr>
            <p:ph idx="13"/>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12" name="Picture Placeholder 11">
            <a:extLst>
              <a:ext uri="{FF2B5EF4-FFF2-40B4-BE49-F238E27FC236}">
                <a16:creationId xmlns:a16="http://schemas.microsoft.com/office/drawing/2014/main" id="{EF77344C-3B61-F542-8E40-066341C07D87}"/>
              </a:ext>
            </a:extLst>
          </p:cNvPr>
          <p:cNvSpPr>
            <a:spLocks noGrp="1"/>
          </p:cNvSpPr>
          <p:nvPr>
            <p:ph type="pic" sz="quarter" idx="16"/>
          </p:nvPr>
        </p:nvSpPr>
        <p:spPr>
          <a:xfrm>
            <a:off x="6172202" y="2157349"/>
            <a:ext cx="5181598" cy="3734335"/>
          </a:xfrm>
          <a:prstGeom prst="rect">
            <a:avLst/>
          </a:prstGeom>
        </p:spPr>
        <p:txBody>
          <a:bodyPr/>
          <a:lstStyle/>
          <a:p>
            <a:r>
              <a:rPr lang="en-US"/>
              <a:t>Click icon to add picture</a:t>
            </a:r>
          </a:p>
        </p:txBody>
      </p:sp>
      <p:cxnSp>
        <p:nvCxnSpPr>
          <p:cNvPr id="14" name="Straight Connector 13">
            <a:extLst>
              <a:ext uri="{FF2B5EF4-FFF2-40B4-BE49-F238E27FC236}">
                <a16:creationId xmlns:a16="http://schemas.microsoft.com/office/drawing/2014/main" id="{0C49F7DF-5A12-7A44-9E59-92E0EF8DAA80}"/>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3559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for graphic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cxnSp>
        <p:nvCxnSpPr>
          <p:cNvPr id="10" name="Straight Connector 9">
            <a:extLst>
              <a:ext uri="{FF2B5EF4-FFF2-40B4-BE49-F238E27FC236}">
                <a16:creationId xmlns:a16="http://schemas.microsoft.com/office/drawing/2014/main" id="{2A5C495F-1003-9F44-ACFF-218795B23E94}"/>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79588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slide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3" name="Content Placeholder 2">
            <a:extLst>
              <a:ext uri="{FF2B5EF4-FFF2-40B4-BE49-F238E27FC236}">
                <a16:creationId xmlns:a16="http://schemas.microsoft.com/office/drawing/2014/main" id="{8A1F92CD-0C3C-7341-A292-82C84BA9703E}"/>
              </a:ext>
            </a:extLst>
          </p:cNvPr>
          <p:cNvSpPr>
            <a:spLocks noGrp="1"/>
          </p:cNvSpPr>
          <p:nvPr>
            <p:ph idx="1"/>
          </p:nvPr>
        </p:nvSpPr>
        <p:spPr>
          <a:xfrm>
            <a:off x="838200" y="2157351"/>
            <a:ext cx="10515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076688B-AF3E-9A43-B2F6-68F1051254F8}"/>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363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color_horiz.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84900"/>
            <a:ext cx="12192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BA53D4-6339-BE42-B41F-6A2153B23038}"/>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200">
                <a:solidFill>
                  <a:schemeClr val="accent3"/>
                </a:solidFill>
              </a:defRPr>
            </a:lvl1pPr>
          </a:lstStyle>
          <a:p>
            <a:fld id="{22A6C4F7-4ABC-794E-8178-067A5A726372}" type="slidenum">
              <a:rPr lang="en-US" smtClean="0"/>
              <a:pPr/>
              <a:t>‹#›</a:t>
            </a:fld>
            <a:endParaRPr lang="en-US"/>
          </a:p>
        </p:txBody>
      </p:sp>
      <p:sp>
        <p:nvSpPr>
          <p:cNvPr id="7" name="Rectangle 6">
            <a:extLst>
              <a:ext uri="{FF2B5EF4-FFF2-40B4-BE49-F238E27FC236}">
                <a16:creationId xmlns:a16="http://schemas.microsoft.com/office/drawing/2014/main" id="{E5BE3F2B-21C6-1C4B-8219-1B18E9AE6A48}"/>
              </a:ext>
            </a:extLst>
          </p:cNvPr>
          <p:cNvSpPr/>
          <p:nvPr userDrawn="1"/>
        </p:nvSpPr>
        <p:spPr>
          <a:xfrm>
            <a:off x="0" y="0"/>
            <a:ext cx="12192000" cy="856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A black and white logo&#10;&#10;Description automatically generated">
            <a:extLst>
              <a:ext uri="{FF2B5EF4-FFF2-40B4-BE49-F238E27FC236}">
                <a16:creationId xmlns:a16="http://schemas.microsoft.com/office/drawing/2014/main" id="{29461CE5-48D9-5F70-07A3-4962F6A653B0}"/>
              </a:ext>
            </a:extLst>
          </p:cNvPr>
          <p:cNvPicPr>
            <a:picLocks noChangeAspect="1"/>
          </p:cNvPicPr>
          <p:nvPr userDrawn="1"/>
        </p:nvPicPr>
        <p:blipFill>
          <a:blip r:embed="rId16"/>
          <a:stretch>
            <a:fillRect/>
          </a:stretch>
        </p:blipFill>
        <p:spPr>
          <a:xfrm>
            <a:off x="8610600" y="0"/>
            <a:ext cx="3182118" cy="841250"/>
          </a:xfrm>
          <a:prstGeom prst="rect">
            <a:avLst/>
          </a:prstGeom>
        </p:spPr>
      </p:pic>
    </p:spTree>
    <p:extLst>
      <p:ext uri="{BB962C8B-B14F-4D97-AF65-F5344CB8AC3E}">
        <p14:creationId xmlns:p14="http://schemas.microsoft.com/office/powerpoint/2010/main" val="404708650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1.xml"/><Relationship Id="rId5" Type="http://schemas.openxmlformats.org/officeDocument/2006/relationships/hyperlink" Target="https://www.kidneyfund.org/kidney-health-for-all/clinical-trials"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aIBF4qaRLV0?feature=oembed" TargetMode="External"/><Relationship Id="rId1" Type="http://schemas.openxmlformats.org/officeDocument/2006/relationships/tags" Target="../tags/tag22.xml"/><Relationship Id="rId5" Type="http://schemas.openxmlformats.org/officeDocument/2006/relationships/image" Target="../media/image19.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hyperlink" Target="https://www.kidneyfund.org/apol1awar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21.png"/><Relationship Id="rId4" Type="http://schemas.openxmlformats.org/officeDocument/2006/relationships/hyperlink" Target="http://www.kidneyfund.org/APOL1Awar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5.xml"/><Relationship Id="rId5" Type="http://schemas.openxmlformats.org/officeDocument/2006/relationships/image" Target="../media/image22.png"/><Relationship Id="rId4" Type="http://schemas.openxmlformats.org/officeDocument/2006/relationships/hyperlink" Target="https://www.surveymonkey.com/r/AMKD-KHC"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4.xml"/><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537A2-BCD3-1C47-9ED6-0A0ADD468D7C}"/>
              </a:ext>
            </a:extLst>
          </p:cNvPr>
          <p:cNvSpPr>
            <a:spLocks noGrp="1"/>
          </p:cNvSpPr>
          <p:nvPr>
            <p:ph type="body" idx="13"/>
          </p:nvPr>
        </p:nvSpPr>
        <p:spPr>
          <a:xfrm>
            <a:off x="831850" y="4202964"/>
            <a:ext cx="10515600" cy="1030048"/>
          </a:xfrm>
        </p:spPr>
        <p:txBody>
          <a:bodyPr/>
          <a:lstStyle/>
          <a:p>
            <a:r>
              <a:rPr lang="es-US" sz="2800"/>
              <a:t>Concientícese sobre el </a:t>
            </a:r>
            <a:r>
              <a:rPr lang="es-US" sz="2800" i="1"/>
              <a:t>APOL1</a:t>
            </a:r>
            <a:r>
              <a:rPr lang="es-US" sz="2800"/>
              <a:t> y sepa si está en riesgo</a:t>
            </a:r>
          </a:p>
        </p:txBody>
      </p:sp>
      <p:sp>
        <p:nvSpPr>
          <p:cNvPr id="3" name="TextBox 2">
            <a:extLst>
              <a:ext uri="{FF2B5EF4-FFF2-40B4-BE49-F238E27FC236}">
                <a16:creationId xmlns:a16="http://schemas.microsoft.com/office/drawing/2014/main" id="{D8CEFA31-BA1F-9458-2584-3372281DC3A0}"/>
              </a:ext>
            </a:extLst>
          </p:cNvPr>
          <p:cNvSpPr txBox="1"/>
          <p:nvPr/>
        </p:nvSpPr>
        <p:spPr>
          <a:xfrm>
            <a:off x="726342" y="2358654"/>
            <a:ext cx="8874858" cy="1569660"/>
          </a:xfrm>
          <a:prstGeom prst="rect">
            <a:avLst/>
          </a:prstGeom>
          <a:solidFill>
            <a:schemeClr val="bg1"/>
          </a:solidFill>
        </p:spPr>
        <p:txBody>
          <a:bodyPr wrap="square" rtlCol="0">
            <a:spAutoFit/>
          </a:bodyPr>
          <a:lstStyle/>
          <a:p>
            <a:r>
              <a:rPr lang="es-US" sz="4800" b="1" dirty="0">
                <a:latin typeface="Arial" panose="020B0604020202020204" pitchFamily="34" charset="0"/>
                <a:cs typeface="Arial" panose="020B0604020202020204" pitchFamily="34" charset="0"/>
              </a:rPr>
              <a:t>La enfermedad renal mediada por el </a:t>
            </a:r>
            <a:r>
              <a:rPr lang="es-US" sz="4800" b="1" i="1" dirty="0">
                <a:latin typeface="Arial" panose="020B0604020202020204" pitchFamily="34" charset="0"/>
                <a:cs typeface="Arial" panose="020B0604020202020204" pitchFamily="34" charset="0"/>
              </a:rPr>
              <a:t>APOL1</a:t>
            </a:r>
            <a:r>
              <a:rPr lang="es-US" sz="4800" dirty="0">
                <a:latin typeface="Arial"/>
                <a:cs typeface="Arial"/>
              </a:rPr>
              <a:t> </a:t>
            </a:r>
            <a:r>
              <a:rPr lang="es-US" sz="4800" b="1" dirty="0">
                <a:latin typeface="Arial" panose="020B0604020202020204" pitchFamily="34" charset="0"/>
                <a:cs typeface="Arial" panose="020B0604020202020204" pitchFamily="34" charset="0"/>
              </a:rPr>
              <a:t>(ERMA)</a:t>
            </a:r>
          </a:p>
        </p:txBody>
      </p:sp>
    </p:spTree>
    <p:custDataLst>
      <p:tags r:id="rId1"/>
    </p:custDataLst>
    <p:extLst>
      <p:ext uri="{BB962C8B-B14F-4D97-AF65-F5344CB8AC3E}">
        <p14:creationId xmlns:p14="http://schemas.microsoft.com/office/powerpoint/2010/main" val="157747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line drawing of a dna strand&#10;&#10;Description automatically generated">
            <a:extLst>
              <a:ext uri="{FF2B5EF4-FFF2-40B4-BE49-F238E27FC236}">
                <a16:creationId xmlns:a16="http://schemas.microsoft.com/office/drawing/2014/main" id="{E236A9BE-E5BB-EDC5-DFE1-2E98CE503AE6}"/>
              </a:ext>
            </a:extLst>
          </p:cNvPr>
          <p:cNvPicPr>
            <a:picLocks noChangeAspect="1"/>
          </p:cNvPicPr>
          <p:nvPr/>
        </p:nvPicPr>
        <p:blipFill>
          <a:blip r:embed="rId4"/>
          <a:stretch>
            <a:fillRect/>
          </a:stretch>
        </p:blipFill>
        <p:spPr>
          <a:xfrm>
            <a:off x="8164561" y="2016007"/>
            <a:ext cx="3875678" cy="3875678"/>
          </a:xfrm>
          <a:prstGeom prst="rect">
            <a:avLst/>
          </a:prstGeom>
        </p:spPr>
      </p:pic>
      <p:sp>
        <p:nvSpPr>
          <p:cNvPr id="2" name="Title 1">
            <a:extLst>
              <a:ext uri="{FF2B5EF4-FFF2-40B4-BE49-F238E27FC236}">
                <a16:creationId xmlns:a16="http://schemas.microsoft.com/office/drawing/2014/main" id="{C9744FA7-01D0-8E79-4693-081E06A88EB2}"/>
              </a:ext>
            </a:extLst>
          </p:cNvPr>
          <p:cNvSpPr>
            <a:spLocks noGrp="1"/>
          </p:cNvSpPr>
          <p:nvPr>
            <p:ph type="title"/>
          </p:nvPr>
        </p:nvSpPr>
        <p:spPr/>
        <p:txBody>
          <a:bodyPr/>
          <a:lstStyle/>
          <a:p>
            <a:r>
              <a:rPr lang="es-US"/>
              <a:t>Análisis genético</a:t>
            </a:r>
          </a:p>
        </p:txBody>
      </p:sp>
      <p:sp>
        <p:nvSpPr>
          <p:cNvPr id="3" name="Content Placeholder 2">
            <a:extLst>
              <a:ext uri="{FF2B5EF4-FFF2-40B4-BE49-F238E27FC236}">
                <a16:creationId xmlns:a16="http://schemas.microsoft.com/office/drawing/2014/main" id="{16CB495C-C279-B526-01BA-0E8FAC81578C}"/>
              </a:ext>
            </a:extLst>
          </p:cNvPr>
          <p:cNvSpPr>
            <a:spLocks noGrp="1"/>
          </p:cNvSpPr>
          <p:nvPr>
            <p:ph idx="1"/>
          </p:nvPr>
        </p:nvSpPr>
        <p:spPr>
          <a:xfrm>
            <a:off x="838200" y="1949986"/>
            <a:ext cx="8562474" cy="3941699"/>
          </a:xfrm>
        </p:spPr>
        <p:txBody>
          <a:bodyPr/>
          <a:lstStyle/>
          <a:p>
            <a:r>
              <a:rPr lang="es-US" dirty="0"/>
              <a:t>El único modo de saber si se tienen mutaciones del gen </a:t>
            </a:r>
            <a:r>
              <a:rPr lang="es-US" i="1" dirty="0"/>
              <a:t>APOL1</a:t>
            </a:r>
            <a:r>
              <a:rPr lang="es-US" dirty="0"/>
              <a:t> es hacerse un análisis genético. En este análisis se buscan mutaciones del gen en una muestra de sangre o de saliva.</a:t>
            </a:r>
            <a:br>
              <a:rPr lang="es-US" dirty="0"/>
            </a:br>
            <a:endParaRPr lang="es-US" dirty="0"/>
          </a:p>
          <a:p>
            <a:r>
              <a:rPr lang="es-US" dirty="0"/>
              <a:t>Si le interesa hacerse un análisis genético, hable con su médico. </a:t>
            </a:r>
          </a:p>
          <a:p>
            <a:endParaRPr lang="en-US" dirty="0"/>
          </a:p>
          <a:p>
            <a:r>
              <a:rPr lang="es-US" dirty="0"/>
              <a:t>Su médico podría considerar un análisis genético si usted:</a:t>
            </a:r>
          </a:p>
          <a:p>
            <a:pPr lvl="1"/>
            <a:r>
              <a:rPr lang="es-US" dirty="0"/>
              <a:t>Tiene enfermedad renal y no sabe la causa </a:t>
            </a:r>
          </a:p>
          <a:p>
            <a:pPr lvl="1"/>
            <a:r>
              <a:rPr lang="es-US" dirty="0"/>
              <a:t>Está considerando la posibilidad de donar un riñón</a:t>
            </a:r>
          </a:p>
          <a:p>
            <a:pPr lvl="1"/>
            <a:r>
              <a:rPr lang="es-US" dirty="0"/>
              <a:t>Sabe que uno de sus familiares es portador de la mutación del gen </a:t>
            </a:r>
            <a:r>
              <a:rPr lang="es-US" i="1" dirty="0"/>
              <a:t>APOL1</a:t>
            </a:r>
          </a:p>
          <a:p>
            <a:pPr lvl="1"/>
            <a:endParaRPr lang="en-US" dirty="0"/>
          </a:p>
          <a:p>
            <a:pPr lvl="1"/>
            <a:endParaRPr lang="en-US" dirty="0"/>
          </a:p>
        </p:txBody>
      </p:sp>
    </p:spTree>
    <p:custDataLst>
      <p:tags r:id="rId1"/>
    </p:custDataLst>
    <p:extLst>
      <p:ext uri="{BB962C8B-B14F-4D97-AF65-F5344CB8AC3E}">
        <p14:creationId xmlns:p14="http://schemas.microsoft.com/office/powerpoint/2010/main" val="58929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9EBEC3-0D89-03CC-19AE-3D437395E95D}"/>
              </a:ext>
            </a:extLst>
          </p:cNvPr>
          <p:cNvPicPr>
            <a:picLocks noChangeAspect="1"/>
          </p:cNvPicPr>
          <p:nvPr/>
        </p:nvPicPr>
        <p:blipFill rotWithShape="1">
          <a:blip r:embed="rId4"/>
          <a:srcRect l="11317" t="17161" r="13672" b="22609"/>
          <a:stretch/>
        </p:blipFill>
        <p:spPr>
          <a:xfrm>
            <a:off x="8037097" y="2157351"/>
            <a:ext cx="4026567" cy="3233155"/>
          </a:xfrm>
          <a:prstGeom prst="rect">
            <a:avLst/>
          </a:prstGeom>
        </p:spPr>
      </p:pic>
      <p:sp>
        <p:nvSpPr>
          <p:cNvPr id="2" name="Title 1">
            <a:extLst>
              <a:ext uri="{FF2B5EF4-FFF2-40B4-BE49-F238E27FC236}">
                <a16:creationId xmlns:a16="http://schemas.microsoft.com/office/drawing/2014/main" id="{6715A21D-BC31-5FCB-A0C7-75262AC251C4}"/>
              </a:ext>
            </a:extLst>
          </p:cNvPr>
          <p:cNvSpPr>
            <a:spLocks noGrp="1"/>
          </p:cNvSpPr>
          <p:nvPr>
            <p:ph type="title"/>
          </p:nvPr>
        </p:nvSpPr>
        <p:spPr/>
        <p:txBody>
          <a:bodyPr/>
          <a:lstStyle/>
          <a:p>
            <a:r>
              <a:rPr lang="es-US"/>
              <a:t>Los orientadores genéticos</a:t>
            </a:r>
          </a:p>
        </p:txBody>
      </p:sp>
      <p:sp>
        <p:nvSpPr>
          <p:cNvPr id="3" name="Content Placeholder 2">
            <a:extLst>
              <a:ext uri="{FF2B5EF4-FFF2-40B4-BE49-F238E27FC236}">
                <a16:creationId xmlns:a16="http://schemas.microsoft.com/office/drawing/2014/main" id="{ED5DC1B3-3FD7-312A-74F5-C85B1722C64C}"/>
              </a:ext>
            </a:extLst>
          </p:cNvPr>
          <p:cNvSpPr>
            <a:spLocks noGrp="1"/>
          </p:cNvSpPr>
          <p:nvPr>
            <p:ph idx="1"/>
          </p:nvPr>
        </p:nvSpPr>
        <p:spPr>
          <a:xfrm>
            <a:off x="838200" y="2157351"/>
            <a:ext cx="7664116" cy="3734334"/>
          </a:xfrm>
        </p:spPr>
        <p:txBody>
          <a:bodyPr/>
          <a:lstStyle/>
          <a:p>
            <a:r>
              <a:rPr lang="es-US"/>
              <a:t>El médico puede ordenar un análisis genético o referirlo/a a un orientador genético.</a:t>
            </a:r>
          </a:p>
          <a:p>
            <a:endParaRPr lang="en-US" dirty="0"/>
          </a:p>
          <a:p>
            <a:r>
              <a:rPr lang="es-US"/>
              <a:t>Los orientadores genéticos son profesionales de la salud que tienen capacitación específica en genética y orientación.</a:t>
            </a:r>
            <a:br>
              <a:rPr lang="es-US"/>
            </a:br>
            <a:endParaRPr lang="es-US"/>
          </a:p>
          <a:p>
            <a:r>
              <a:rPr lang="es-US"/>
              <a:t>Algunas empresas de análisis genéticos ofrecen opciones económicas o gratuitas para quienes cumplen ciertos requisitos.</a:t>
            </a:r>
          </a:p>
        </p:txBody>
      </p:sp>
    </p:spTree>
    <p:custDataLst>
      <p:tags r:id="rId1"/>
    </p:custDataLst>
    <p:extLst>
      <p:ext uri="{BB962C8B-B14F-4D97-AF65-F5344CB8AC3E}">
        <p14:creationId xmlns:p14="http://schemas.microsoft.com/office/powerpoint/2010/main" val="15213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1200329"/>
          </a:xfrm>
          <a:prstGeom prst="rect">
            <a:avLst/>
          </a:prstGeom>
          <a:noFill/>
        </p:spPr>
        <p:txBody>
          <a:bodyPr wrap="square" lIns="91440" tIns="45720" rIns="91440" bIns="45720" rtlCol="0" anchor="t">
            <a:spAutoFit/>
          </a:bodyPr>
          <a:lstStyle/>
          <a:p>
            <a:pPr defTabSz="914400">
              <a:spcBef>
                <a:spcPts val="0"/>
              </a:spcBef>
              <a:spcAft>
                <a:spcPts val="0"/>
              </a:spcAft>
              <a:defRPr/>
            </a:pPr>
            <a:r>
              <a:rPr lang="es-US" sz="3600" b="1" dirty="0">
                <a:solidFill>
                  <a:srgbClr val="FFFFFF"/>
                </a:solidFill>
                <a:latin typeface="Arial"/>
                <a:ea typeface="+mn-ea"/>
                <a:cs typeface="Arial"/>
              </a:rPr>
              <a:t>¿Qué medidas puede usted tomar para prevenir la enfermedad renal? </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Tree>
    <p:custDataLst>
      <p:tags r:id="rId1"/>
    </p:custDataLst>
    <p:extLst>
      <p:ext uri="{BB962C8B-B14F-4D97-AF65-F5344CB8AC3E}">
        <p14:creationId xmlns:p14="http://schemas.microsoft.com/office/powerpoint/2010/main" val="162377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white coat and a white coat talking to a doctor&#10;&#10;Description automatically generated">
            <a:extLst>
              <a:ext uri="{FF2B5EF4-FFF2-40B4-BE49-F238E27FC236}">
                <a16:creationId xmlns:a16="http://schemas.microsoft.com/office/drawing/2014/main" id="{02B86872-AD3C-35B4-AFA8-50FC24262E75}"/>
              </a:ext>
            </a:extLst>
          </p:cNvPr>
          <p:cNvPicPr>
            <a:picLocks noChangeAspect="1"/>
          </p:cNvPicPr>
          <p:nvPr/>
        </p:nvPicPr>
        <p:blipFill>
          <a:blip r:embed="rId4"/>
          <a:stretch>
            <a:fillRect/>
          </a:stretch>
        </p:blipFill>
        <p:spPr>
          <a:xfrm>
            <a:off x="7916780" y="1738195"/>
            <a:ext cx="4259178" cy="4259178"/>
          </a:xfrm>
          <a:prstGeom prst="rect">
            <a:avLst/>
          </a:prstGeom>
        </p:spPr>
      </p:pic>
      <p:sp>
        <p:nvSpPr>
          <p:cNvPr id="2" name="Title 1">
            <a:extLst>
              <a:ext uri="{FF2B5EF4-FFF2-40B4-BE49-F238E27FC236}">
                <a16:creationId xmlns:a16="http://schemas.microsoft.com/office/drawing/2014/main" id="{7B4C4C42-847C-9453-3E1A-3756CA5BF55F}"/>
              </a:ext>
            </a:extLst>
          </p:cNvPr>
          <p:cNvSpPr>
            <a:spLocks noGrp="1"/>
          </p:cNvSpPr>
          <p:nvPr>
            <p:ph type="title"/>
          </p:nvPr>
        </p:nvSpPr>
        <p:spPr>
          <a:xfrm>
            <a:off x="838200" y="1032336"/>
            <a:ext cx="11072446" cy="647644"/>
          </a:xfrm>
        </p:spPr>
        <p:txBody>
          <a:bodyPr/>
          <a:lstStyle/>
          <a:p>
            <a:r>
              <a:rPr lang="es-US" dirty="0"/>
              <a:t>Prevenir o retrasar la progresión de la enfermedad renal</a:t>
            </a:r>
          </a:p>
        </p:txBody>
      </p:sp>
      <p:sp>
        <p:nvSpPr>
          <p:cNvPr id="3" name="Content Placeholder 2">
            <a:extLst>
              <a:ext uri="{FF2B5EF4-FFF2-40B4-BE49-F238E27FC236}">
                <a16:creationId xmlns:a16="http://schemas.microsoft.com/office/drawing/2014/main" id="{18DD62A5-FDF2-3B37-6564-42964B162381}"/>
              </a:ext>
            </a:extLst>
          </p:cNvPr>
          <p:cNvSpPr>
            <a:spLocks noGrp="1"/>
          </p:cNvSpPr>
          <p:nvPr>
            <p:ph idx="1"/>
          </p:nvPr>
        </p:nvSpPr>
        <p:spPr>
          <a:xfrm>
            <a:off x="838200" y="1784157"/>
            <a:ext cx="7666704" cy="3974750"/>
          </a:xfrm>
        </p:spPr>
        <p:txBody>
          <a:bodyPr/>
          <a:lstStyle/>
          <a:p>
            <a:r>
              <a:rPr lang="es-US" sz="1800" dirty="0"/>
              <a:t>La enfermedad renal causada por las mutaciones del gen </a:t>
            </a:r>
            <a:r>
              <a:rPr lang="es-US" sz="1800" i="1" dirty="0"/>
              <a:t>APOL1</a:t>
            </a:r>
            <a:r>
              <a:rPr lang="es-US" sz="1800" dirty="0"/>
              <a:t> (ERMA) progresa mucho más aprisa que otros tipos de enfermedad renal.</a:t>
            </a:r>
            <a:br>
              <a:rPr lang="es-US" sz="1800" dirty="0"/>
            </a:br>
            <a:r>
              <a:rPr lang="es-US" sz="1800" dirty="0"/>
              <a:t> </a:t>
            </a:r>
          </a:p>
          <a:p>
            <a:r>
              <a:rPr lang="es-US" sz="1800" dirty="0"/>
              <a:t>La persona tiene también más probabilidades de alcanzar la fase de falla renal mucho antes que si no tuviera ERMA. </a:t>
            </a:r>
            <a:br>
              <a:rPr lang="es-US" sz="1800" dirty="0"/>
            </a:br>
            <a:r>
              <a:rPr lang="es-US" sz="1800" dirty="0"/>
              <a:t> </a:t>
            </a:r>
          </a:p>
          <a:p>
            <a:r>
              <a:rPr lang="es-US" sz="1800" dirty="0"/>
              <a:t>Algunas medidas que puede tomar para proteger sus riñones son:</a:t>
            </a:r>
          </a:p>
          <a:p>
            <a:pPr lvl="1">
              <a:buFont typeface="Wingdings" panose="05000000000000000000" pitchFamily="2" charset="2"/>
              <a:buChar char="ü"/>
            </a:pPr>
            <a:r>
              <a:rPr lang="es-US" sz="1800" dirty="0"/>
              <a:t>Acudir a las consultas médicas periódicas para hacerse análisis de sangre y orina y revisar el estado general de salud</a:t>
            </a:r>
          </a:p>
          <a:p>
            <a:pPr lvl="1">
              <a:buFont typeface="Wingdings" panose="05000000000000000000" pitchFamily="2" charset="2"/>
              <a:buChar char="ü"/>
            </a:pPr>
            <a:r>
              <a:rPr lang="es-US" sz="1800" dirty="0"/>
              <a:t>Seguir un plan de alimentación saludable</a:t>
            </a:r>
          </a:p>
          <a:p>
            <a:pPr lvl="1">
              <a:buFont typeface="Wingdings" panose="05000000000000000000" pitchFamily="2" charset="2"/>
              <a:buChar char="ü"/>
            </a:pPr>
            <a:r>
              <a:rPr lang="es-US" sz="1800" dirty="0"/>
              <a:t>Tomar todos los medicamentos recetados tal como se lo haya indicado el médico</a:t>
            </a:r>
          </a:p>
          <a:p>
            <a:pPr lvl="1">
              <a:buFont typeface="Wingdings" panose="05000000000000000000" pitchFamily="2" charset="2"/>
              <a:buChar char="ü"/>
            </a:pPr>
            <a:r>
              <a:rPr lang="es-US" sz="1800" dirty="0"/>
              <a:t>Hacer ejercicio al menos 30 minutos al día casi todos los días de la semana</a:t>
            </a:r>
          </a:p>
          <a:p>
            <a:pPr lvl="1">
              <a:buFont typeface="Wingdings" panose="05000000000000000000" pitchFamily="2" charset="2"/>
              <a:buChar char="ü"/>
            </a:pPr>
            <a:r>
              <a:rPr lang="es-US" sz="1800" dirty="0"/>
              <a:t>Dejar de fumar o de consumir tabaco</a:t>
            </a:r>
          </a:p>
          <a:p>
            <a:endParaRPr lang="en-US" sz="1800" dirty="0"/>
          </a:p>
          <a:p>
            <a:endParaRPr lang="en-US" dirty="0"/>
          </a:p>
        </p:txBody>
      </p:sp>
    </p:spTree>
    <p:custDataLst>
      <p:tags r:id="rId1"/>
    </p:custDataLst>
    <p:extLst>
      <p:ext uri="{BB962C8B-B14F-4D97-AF65-F5344CB8AC3E}">
        <p14:creationId xmlns:p14="http://schemas.microsoft.com/office/powerpoint/2010/main" val="213202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circle with blue and green outline icons&#10;&#10;Description automatically generated">
            <a:extLst>
              <a:ext uri="{FF2B5EF4-FFF2-40B4-BE49-F238E27FC236}">
                <a16:creationId xmlns:a16="http://schemas.microsoft.com/office/drawing/2014/main" id="{5F6365BC-616B-5931-1DBD-16701EAECABE}"/>
              </a:ext>
            </a:extLst>
          </p:cNvPr>
          <p:cNvPicPr>
            <a:picLocks noChangeAspect="1"/>
          </p:cNvPicPr>
          <p:nvPr/>
        </p:nvPicPr>
        <p:blipFill rotWithShape="1">
          <a:blip r:embed="rId4"/>
          <a:srcRect l="16082" t="20819" r="17720" b="21169"/>
          <a:stretch/>
        </p:blipFill>
        <p:spPr>
          <a:xfrm>
            <a:off x="8149389" y="2221519"/>
            <a:ext cx="3835487" cy="3361133"/>
          </a:xfrm>
          <a:prstGeom prst="rect">
            <a:avLst/>
          </a:prstGeom>
        </p:spPr>
      </p:pic>
      <p:sp>
        <p:nvSpPr>
          <p:cNvPr id="2" name="Title 1">
            <a:extLst>
              <a:ext uri="{FF2B5EF4-FFF2-40B4-BE49-F238E27FC236}">
                <a16:creationId xmlns:a16="http://schemas.microsoft.com/office/drawing/2014/main" id="{46B754D2-9D5F-D2A5-CD56-A4F959557937}"/>
              </a:ext>
            </a:extLst>
          </p:cNvPr>
          <p:cNvSpPr>
            <a:spLocks noGrp="1"/>
          </p:cNvSpPr>
          <p:nvPr>
            <p:ph type="title"/>
          </p:nvPr>
        </p:nvSpPr>
        <p:spPr/>
        <p:txBody>
          <a:bodyPr/>
          <a:lstStyle/>
          <a:p>
            <a:r>
              <a:rPr lang="es-US"/>
              <a:t>Los ensayos clínicos</a:t>
            </a:r>
          </a:p>
        </p:txBody>
      </p:sp>
      <p:sp>
        <p:nvSpPr>
          <p:cNvPr id="3" name="Content Placeholder 2">
            <a:extLst>
              <a:ext uri="{FF2B5EF4-FFF2-40B4-BE49-F238E27FC236}">
                <a16:creationId xmlns:a16="http://schemas.microsoft.com/office/drawing/2014/main" id="{11F81D3E-4FAE-DB96-EDC0-9E72EFB51593}"/>
              </a:ext>
            </a:extLst>
          </p:cNvPr>
          <p:cNvSpPr>
            <a:spLocks noGrp="1"/>
          </p:cNvSpPr>
          <p:nvPr>
            <p:ph idx="1"/>
          </p:nvPr>
        </p:nvSpPr>
        <p:spPr>
          <a:xfrm>
            <a:off x="838199" y="1884635"/>
            <a:ext cx="7473463" cy="4586350"/>
          </a:xfrm>
        </p:spPr>
        <p:txBody>
          <a:bodyPr/>
          <a:lstStyle/>
          <a:p>
            <a:r>
              <a:rPr lang="es-US" sz="2100" dirty="0"/>
              <a:t>Por el momento no hay cura para la ERMA. Sin embargo, si usted tiene la enfermedad, es posible que pueda participar en un ensayo clínico.</a:t>
            </a:r>
          </a:p>
          <a:p>
            <a:pPr marL="0" indent="0">
              <a:buNone/>
            </a:pPr>
            <a:endParaRPr lang="en-US" sz="2100" dirty="0"/>
          </a:p>
          <a:p>
            <a:r>
              <a:rPr lang="es-US" sz="2100" dirty="0"/>
              <a:t>Los ensayos clínicos son estudios de investigación en los cuales se estudia la eficacia de tratamientos nuevos. </a:t>
            </a:r>
          </a:p>
          <a:p>
            <a:endParaRPr lang="en-US" sz="2100" dirty="0"/>
          </a:p>
          <a:p>
            <a:r>
              <a:rPr lang="es-US" sz="2100" dirty="0"/>
              <a:t>Esto podría ofrecer a los investigadores la oportunidad de desarrollar y probar tratamientos seguros para la ERMA.</a:t>
            </a:r>
          </a:p>
          <a:p>
            <a:endParaRPr lang="en-US" sz="2100" dirty="0"/>
          </a:p>
          <a:p>
            <a:r>
              <a:rPr lang="es-US" sz="2100" b="1" dirty="0"/>
              <a:t>Infórmese sobre ensayos clínicos y encuentre uno</a:t>
            </a:r>
            <a:r>
              <a:rPr lang="es-US" sz="2100" dirty="0"/>
              <a:t>: </a:t>
            </a:r>
            <a:r>
              <a:rPr lang="es-US" sz="2100" dirty="0">
                <a:hlinkClick r:id="rId5"/>
              </a:rPr>
              <a:t>kidneyfund.org/</a:t>
            </a:r>
            <a:r>
              <a:rPr lang="es-US" sz="2100" dirty="0" err="1">
                <a:hlinkClick r:id="rId5"/>
              </a:rPr>
              <a:t>kidney-health-for-all</a:t>
            </a:r>
            <a:r>
              <a:rPr lang="es-US" sz="2100" dirty="0">
                <a:hlinkClick r:id="rId5"/>
              </a:rPr>
              <a:t>/</a:t>
            </a:r>
            <a:r>
              <a:rPr lang="es-US" sz="2100" dirty="0" err="1">
                <a:hlinkClick r:id="rId5"/>
              </a:rPr>
              <a:t>clinical-trials</a:t>
            </a:r>
            <a:endParaRPr lang="es-US" sz="2100" dirty="0">
              <a:hlinkClick r:id="rId5"/>
            </a:endParaRPr>
          </a:p>
          <a:p>
            <a:pPr marL="0" indent="0">
              <a:buNone/>
            </a:pPr>
            <a:endParaRPr lang="en-US" dirty="0"/>
          </a:p>
        </p:txBody>
      </p:sp>
    </p:spTree>
    <p:custDataLst>
      <p:tags r:id="rId1"/>
    </p:custDataLst>
    <p:extLst>
      <p:ext uri="{BB962C8B-B14F-4D97-AF65-F5344CB8AC3E}">
        <p14:creationId xmlns:p14="http://schemas.microsoft.com/office/powerpoint/2010/main" val="357833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7E5-D755-34D7-0661-E07D8541635A}"/>
              </a:ext>
            </a:extLst>
          </p:cNvPr>
          <p:cNvSpPr>
            <a:spLocks noGrp="1"/>
          </p:cNvSpPr>
          <p:nvPr>
            <p:ph type="title"/>
          </p:nvPr>
        </p:nvSpPr>
        <p:spPr/>
        <p:txBody>
          <a:bodyPr lIns="0" tIns="45720" rIns="91440" bIns="45720" anchor="b">
            <a:noAutofit/>
          </a:bodyPr>
          <a:lstStyle/>
          <a:p>
            <a:r>
              <a:rPr lang="es-US" sz="2800" dirty="0">
                <a:latin typeface="Arial"/>
                <a:cs typeface="Arial"/>
              </a:rPr>
              <a:t>Vea: La enfermedad renal mediada por el </a:t>
            </a:r>
            <a:r>
              <a:rPr lang="es-US" sz="2800" i="1" dirty="0">
                <a:latin typeface="Arial"/>
                <a:cs typeface="Arial"/>
              </a:rPr>
              <a:t>APOL1</a:t>
            </a:r>
            <a:r>
              <a:rPr lang="es-US" sz="2800" dirty="0">
                <a:latin typeface="Arial"/>
                <a:cs typeface="Arial"/>
              </a:rPr>
              <a:t> (en inglés)</a:t>
            </a:r>
          </a:p>
        </p:txBody>
      </p:sp>
      <p:pic>
        <p:nvPicPr>
          <p:cNvPr id="6" name="Online Media 5" title="APOL1-mediated kidney disease | Rare Kidney Disease | AKF">
            <a:hlinkClick r:id="" action="ppaction://media"/>
            <a:extLst>
              <a:ext uri="{FF2B5EF4-FFF2-40B4-BE49-F238E27FC236}">
                <a16:creationId xmlns:a16="http://schemas.microsoft.com/office/drawing/2014/main" id="{AD8DD322-F70F-76B9-29E0-99150B8DF746}"/>
              </a:ext>
            </a:extLst>
          </p:cNvPr>
          <p:cNvPicPr>
            <a:picLocks noGrp="1" noRot="1" noChangeAspect="1"/>
          </p:cNvPicPr>
          <p:nvPr>
            <p:ph idx="1"/>
            <a:videoFile r:link="rId2"/>
          </p:nvPr>
        </p:nvPicPr>
        <p:blipFill>
          <a:blip r:embed="rId5"/>
          <a:stretch>
            <a:fillRect/>
          </a:stretch>
        </p:blipFill>
        <p:spPr>
          <a:xfrm>
            <a:off x="2792413" y="2157413"/>
            <a:ext cx="6607175" cy="3733800"/>
          </a:xfrm>
        </p:spPr>
      </p:pic>
    </p:spTree>
    <p:custDataLst>
      <p:tags r:id="rId1"/>
    </p:custDataLst>
    <p:extLst>
      <p:ext uri="{BB962C8B-B14F-4D97-AF65-F5344CB8AC3E}">
        <p14:creationId xmlns:p14="http://schemas.microsoft.com/office/powerpoint/2010/main" val="72222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769E-E7FD-9BB4-785B-DE2BA513E001}"/>
              </a:ext>
            </a:extLst>
          </p:cNvPr>
          <p:cNvSpPr>
            <a:spLocks noGrp="1"/>
          </p:cNvSpPr>
          <p:nvPr>
            <p:ph type="title"/>
          </p:nvPr>
        </p:nvSpPr>
        <p:spPr/>
        <p:txBody>
          <a:bodyPr/>
          <a:lstStyle/>
          <a:p>
            <a:r>
              <a:rPr lang="es-US"/>
              <a:t>Concientizarse sobre el </a:t>
            </a:r>
            <a:r>
              <a:rPr lang="es-US" i="1"/>
              <a:t>APOL1</a:t>
            </a:r>
          </a:p>
        </p:txBody>
      </p:sp>
      <p:sp>
        <p:nvSpPr>
          <p:cNvPr id="3" name="Content Placeholder 2">
            <a:extLst>
              <a:ext uri="{FF2B5EF4-FFF2-40B4-BE49-F238E27FC236}">
                <a16:creationId xmlns:a16="http://schemas.microsoft.com/office/drawing/2014/main" id="{675558D5-46D2-D0A5-CF28-D701AAE0DA5F}"/>
              </a:ext>
            </a:extLst>
          </p:cNvPr>
          <p:cNvSpPr>
            <a:spLocks noGrp="1"/>
          </p:cNvSpPr>
          <p:nvPr>
            <p:ph idx="1"/>
          </p:nvPr>
        </p:nvSpPr>
        <p:spPr>
          <a:xfrm>
            <a:off x="838200" y="1899616"/>
            <a:ext cx="10515600" cy="4417892"/>
          </a:xfrm>
        </p:spPr>
        <p:txBody>
          <a:bodyPr lIns="0" tIns="45720" rIns="91440" bIns="45720" anchor="t"/>
          <a:lstStyle/>
          <a:p>
            <a:pPr marL="0" indent="0" algn="ctr">
              <a:buNone/>
            </a:pPr>
            <a:r>
              <a:rPr lang="es-US" sz="2000" b="1" dirty="0">
                <a:latin typeface="Arial"/>
                <a:cs typeface="Arial"/>
              </a:rPr>
              <a:t>El 29 de abril de 2025 se celebra el Día Nacional de la Concientización sobre la ERMA</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solidFill>
                <a:srgbClr val="4D4D4F"/>
              </a:solidFill>
              <a:ea typeface="Roboto"/>
            </a:endParaRPr>
          </a:p>
          <a:p>
            <a:pPr marL="0" indent="0" algn="ctr">
              <a:buNone/>
            </a:pPr>
            <a:endParaRPr lang="en-US" dirty="0">
              <a:solidFill>
                <a:srgbClr val="4D4D4F"/>
              </a:solidFill>
              <a:ea typeface="Roboto"/>
            </a:endParaRPr>
          </a:p>
          <a:p>
            <a:pPr marL="0" indent="0" algn="ctr">
              <a:buNone/>
            </a:pPr>
            <a:endParaRPr lang="en-US" dirty="0">
              <a:solidFill>
                <a:srgbClr val="4D4D4F"/>
              </a:solidFill>
              <a:ea typeface="Roboto"/>
            </a:endParaRPr>
          </a:p>
          <a:p>
            <a:pPr marL="0" indent="0" algn="ctr">
              <a:buNone/>
            </a:pPr>
            <a:endParaRPr lang="en-US" dirty="0">
              <a:latin typeface="Roboto"/>
              <a:ea typeface="Roboto"/>
              <a:cs typeface="Arial"/>
            </a:endParaRPr>
          </a:p>
        </p:txBody>
      </p:sp>
      <p:pic>
        <p:nvPicPr>
          <p:cNvPr id="4" name="Picture 3" descr="AMKD Day">
            <a:extLst>
              <a:ext uri="{FF2B5EF4-FFF2-40B4-BE49-F238E27FC236}">
                <a16:creationId xmlns:a16="http://schemas.microsoft.com/office/drawing/2014/main" id="{9FA3347B-02BE-98F6-638A-0DEC649A23ED}"/>
              </a:ext>
            </a:extLst>
          </p:cNvPr>
          <p:cNvPicPr>
            <a:picLocks noChangeAspect="1"/>
          </p:cNvPicPr>
          <p:nvPr/>
        </p:nvPicPr>
        <p:blipFill>
          <a:blip r:embed="rId3"/>
          <a:stretch>
            <a:fillRect/>
          </a:stretch>
        </p:blipFill>
        <p:spPr>
          <a:xfrm>
            <a:off x="4055550" y="2487243"/>
            <a:ext cx="4073897" cy="3470548"/>
          </a:xfrm>
          <a:prstGeom prst="rect">
            <a:avLst/>
          </a:prstGeom>
        </p:spPr>
      </p:pic>
      <p:sp>
        <p:nvSpPr>
          <p:cNvPr id="5" name="TextBox 4">
            <a:extLst>
              <a:ext uri="{FF2B5EF4-FFF2-40B4-BE49-F238E27FC236}">
                <a16:creationId xmlns:a16="http://schemas.microsoft.com/office/drawing/2014/main" id="{D92121FE-2DF6-C3CF-DE54-9AB15531E0F7}"/>
              </a:ext>
            </a:extLst>
          </p:cNvPr>
          <p:cNvSpPr txBox="1"/>
          <p:nvPr/>
        </p:nvSpPr>
        <p:spPr>
          <a:xfrm>
            <a:off x="4332194" y="6125136"/>
            <a:ext cx="35276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b="1" u="sng">
                <a:solidFill>
                  <a:srgbClr val="002D51"/>
                </a:solidFill>
                <a:latin typeface="Arial"/>
                <a:ea typeface="MS PGothic"/>
                <a:cs typeface="Segoe UI"/>
                <a:hlinkClick r:id="rId4">
                  <a:extLst>
                    <a:ext uri="{A12FA001-AC4F-418D-AE19-62706E023703}">
                      <ahyp:hlinkClr xmlns:ahyp="http://schemas.microsoft.com/office/drawing/2018/hyperlinkcolor" val="tx"/>
                    </a:ext>
                  </a:extLst>
                </a:hlinkClick>
              </a:rPr>
              <a:t>KidneyFund.org/APOL1Aware</a:t>
            </a:r>
            <a:r>
              <a:rPr lang="es-US">
                <a:latin typeface="Arial"/>
                <a:ea typeface="Roboto"/>
                <a:cs typeface="Roboto"/>
              </a:rPr>
              <a:t>​</a:t>
            </a:r>
          </a:p>
        </p:txBody>
      </p:sp>
    </p:spTree>
    <p:custDataLst>
      <p:tags r:id="rId1"/>
    </p:custDataLst>
    <p:extLst>
      <p:ext uri="{BB962C8B-B14F-4D97-AF65-F5344CB8AC3E}">
        <p14:creationId xmlns:p14="http://schemas.microsoft.com/office/powerpoint/2010/main" val="377575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F203-535B-287C-3C61-D680D0832602}"/>
              </a:ext>
            </a:extLst>
          </p:cNvPr>
          <p:cNvSpPr>
            <a:spLocks noGrp="1"/>
          </p:cNvSpPr>
          <p:nvPr>
            <p:ph type="title"/>
          </p:nvPr>
        </p:nvSpPr>
        <p:spPr/>
        <p:txBody>
          <a:bodyPr/>
          <a:lstStyle/>
          <a:p>
            <a:r>
              <a:rPr lang="es-US"/>
              <a:t>Recursos</a:t>
            </a:r>
          </a:p>
        </p:txBody>
      </p:sp>
      <p:sp>
        <p:nvSpPr>
          <p:cNvPr id="6" name="TextBox 5">
            <a:extLst>
              <a:ext uri="{FF2B5EF4-FFF2-40B4-BE49-F238E27FC236}">
                <a16:creationId xmlns:a16="http://schemas.microsoft.com/office/drawing/2014/main" id="{1D65CC0A-DEA7-7608-14D1-F9FABCAA4767}"/>
              </a:ext>
            </a:extLst>
          </p:cNvPr>
          <p:cNvSpPr txBox="1"/>
          <p:nvPr/>
        </p:nvSpPr>
        <p:spPr>
          <a:xfrm>
            <a:off x="985627" y="2590092"/>
            <a:ext cx="538567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800" b="1">
                <a:latin typeface="Arial"/>
                <a:ea typeface="Calibri"/>
                <a:cs typeface="Calibri"/>
              </a:rPr>
              <a:t>Visite </a:t>
            </a:r>
            <a:r>
              <a:rPr lang="es-US" sz="2800" b="1">
                <a:latin typeface="Arial"/>
                <a:ea typeface="Calibri"/>
                <a:cs typeface="Calibri"/>
                <a:hlinkClick r:id="rId4"/>
              </a:rPr>
              <a:t>KidneyFund.org/APOL1Aware</a:t>
            </a:r>
            <a:r>
              <a:rPr lang="es-US" sz="2800" b="1">
                <a:latin typeface="Arial"/>
                <a:ea typeface="Calibri"/>
                <a:cs typeface="Calibri"/>
              </a:rPr>
              <a:t> o escanee este código QR con su teléfono para informarse</a:t>
            </a:r>
          </a:p>
        </p:txBody>
      </p:sp>
      <p:sp>
        <p:nvSpPr>
          <p:cNvPr id="13" name="TextBox 12">
            <a:extLst>
              <a:ext uri="{FF2B5EF4-FFF2-40B4-BE49-F238E27FC236}">
                <a16:creationId xmlns:a16="http://schemas.microsoft.com/office/drawing/2014/main" id="{9047D7EA-4676-8C92-8A5C-3EF15950C4AC}"/>
              </a:ext>
            </a:extLst>
          </p:cNvPr>
          <p:cNvSpPr txBox="1"/>
          <p:nvPr/>
        </p:nvSpPr>
        <p:spPr>
          <a:xfrm>
            <a:off x="6676105" y="5179333"/>
            <a:ext cx="2969340" cy="92333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s-US" b="1" dirty="0">
                <a:latin typeface="Arial" panose="020B0604020202020204" pitchFamily="34" charset="0"/>
                <a:cs typeface="Arial" panose="020B0604020202020204" pitchFamily="34" charset="0"/>
              </a:rPr>
              <a:t>Día Nacional de la Concientización sobre la ERMA</a:t>
            </a:r>
          </a:p>
        </p:txBody>
      </p:sp>
      <p:pic>
        <p:nvPicPr>
          <p:cNvPr id="16" name="Picture 15" descr="A qr code with blue squares&#10;&#10;Description automatically generated">
            <a:extLst>
              <a:ext uri="{FF2B5EF4-FFF2-40B4-BE49-F238E27FC236}">
                <a16:creationId xmlns:a16="http://schemas.microsoft.com/office/drawing/2014/main" id="{2CF6CA63-3F06-F167-1178-DA9B7E4ABB09}"/>
              </a:ext>
            </a:extLst>
          </p:cNvPr>
          <p:cNvPicPr>
            <a:picLocks noChangeAspect="1"/>
          </p:cNvPicPr>
          <p:nvPr/>
        </p:nvPicPr>
        <p:blipFill>
          <a:blip r:embed="rId5"/>
          <a:stretch>
            <a:fillRect/>
          </a:stretch>
        </p:blipFill>
        <p:spPr>
          <a:xfrm>
            <a:off x="6676105" y="2168506"/>
            <a:ext cx="2969340" cy="2969340"/>
          </a:xfrm>
          <a:prstGeom prst="rect">
            <a:avLst/>
          </a:prstGeom>
          <a:ln>
            <a:solidFill>
              <a:srgbClr val="000000"/>
            </a:solidFill>
          </a:ln>
        </p:spPr>
      </p:pic>
    </p:spTree>
    <p:custDataLst>
      <p:tags r:id="rId1"/>
    </p:custDataLst>
    <p:extLst>
      <p:ext uri="{BB962C8B-B14F-4D97-AF65-F5344CB8AC3E}">
        <p14:creationId xmlns:p14="http://schemas.microsoft.com/office/powerpoint/2010/main" val="7847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itle 1"/>
          <p:cNvSpPr txBox="1">
            <a:spLocks noGrp="1"/>
          </p:cNvSpPr>
          <p:nvPr>
            <p:ph type="title"/>
          </p:nvPr>
        </p:nvSpPr>
        <p:spPr>
          <a:xfrm>
            <a:off x="2096970" y="1007066"/>
            <a:ext cx="7989411" cy="856738"/>
          </a:xfrm>
          <a:prstGeom prst="rect">
            <a:avLst/>
          </a:prstGeom>
        </p:spPr>
        <p:txBody>
          <a:bodyPr lIns="91440" tIns="45720" rIns="91440" bIns="45720" anchor="t"/>
          <a:lstStyle/>
          <a:p>
            <a:pPr algn="ctr"/>
            <a:r>
              <a:rPr lang="es-US">
                <a:solidFill>
                  <a:schemeClr val="accent1"/>
                </a:solidFill>
                <a:latin typeface="Arial"/>
                <a:cs typeface="Arial"/>
              </a:rPr>
              <a:t>¡Muchas gracias!</a:t>
            </a:r>
            <a:br>
              <a:rPr lang="es-US">
                <a:latin typeface="Arial"/>
                <a:cs typeface="Arial"/>
              </a:rPr>
            </a:br>
            <a:endParaRPr lang="es-US">
              <a:latin typeface="Arial"/>
              <a:cs typeface="Arial"/>
            </a:endParaRPr>
          </a:p>
        </p:txBody>
      </p:sp>
      <p:sp>
        <p:nvSpPr>
          <p:cNvPr id="5" name="Title 1">
            <a:extLst>
              <a:ext uri="{FF2B5EF4-FFF2-40B4-BE49-F238E27FC236}">
                <a16:creationId xmlns:a16="http://schemas.microsoft.com/office/drawing/2014/main" id="{695EBEDF-F822-5BC7-C176-5AEEAA62DF5A}"/>
              </a:ext>
            </a:extLst>
          </p:cNvPr>
          <p:cNvSpPr txBox="1">
            <a:spLocks/>
          </p:cNvSpPr>
          <p:nvPr/>
        </p:nvSpPr>
        <p:spPr>
          <a:xfrm>
            <a:off x="2009045" y="3962495"/>
            <a:ext cx="4452555" cy="1369773"/>
          </a:xfrm>
          <a:prstGeom prst="rect">
            <a:avLst/>
          </a:prstGeom>
        </p:spPr>
        <p:txBody>
          <a:bodyPr lIns="91440" tIns="45720" rIns="91440" bIns="45720" anchor="t"/>
          <a:lstStyle>
            <a:lvl1pPr algn="l" defTabSz="914400" rtl="0" eaLnBrk="1" latinLnBrk="0" hangingPunct="1">
              <a:lnSpc>
                <a:spcPct val="90000"/>
              </a:lnSpc>
              <a:spcBef>
                <a:spcPct val="0"/>
              </a:spcBef>
              <a:buNone/>
              <a:defRPr sz="4800" b="1" kern="1200">
                <a:solidFill>
                  <a:srgbClr val="FFFFFF"/>
                </a:solidFill>
                <a:latin typeface="Arial" panose="020B0604020202020204" pitchFamily="34" charset="0"/>
                <a:ea typeface="+mj-ea"/>
                <a:cs typeface="Arial" panose="020B0604020202020204" pitchFamily="34" charset="0"/>
              </a:defRPr>
            </a:lvl1pPr>
          </a:lstStyle>
          <a:p>
            <a:pPr algn="ctr" fontAlgn="auto">
              <a:spcAft>
                <a:spcPts val="0"/>
              </a:spcAft>
            </a:pPr>
            <a:r>
              <a:rPr lang="es-US" sz="3200" dirty="0">
                <a:latin typeface="Arial"/>
                <a:cs typeface="Arial"/>
              </a:rPr>
              <a:t>Escanee este código QR con su teléfono:</a:t>
            </a:r>
          </a:p>
        </p:txBody>
      </p:sp>
      <p:sp>
        <p:nvSpPr>
          <p:cNvPr id="7" name="TextBox 6">
            <a:extLst>
              <a:ext uri="{FF2B5EF4-FFF2-40B4-BE49-F238E27FC236}">
                <a16:creationId xmlns:a16="http://schemas.microsoft.com/office/drawing/2014/main" id="{C876BF69-EC83-A2FE-0432-D3E1CE9C8F9B}"/>
              </a:ext>
            </a:extLst>
          </p:cNvPr>
          <p:cNvSpPr txBox="1"/>
          <p:nvPr/>
        </p:nvSpPr>
        <p:spPr>
          <a:xfrm>
            <a:off x="4235322" y="5850934"/>
            <a:ext cx="53645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dirty="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www.surveymonkey.com/r/AMKD-KHC-SP</a:t>
            </a:r>
          </a:p>
        </p:txBody>
      </p:sp>
      <p:sp>
        <p:nvSpPr>
          <p:cNvPr id="8" name="TextBox 7">
            <a:extLst>
              <a:ext uri="{FF2B5EF4-FFF2-40B4-BE49-F238E27FC236}">
                <a16:creationId xmlns:a16="http://schemas.microsoft.com/office/drawing/2014/main" id="{19F0B663-73D4-00C1-C25F-7E9B0F2AF2D3}"/>
              </a:ext>
            </a:extLst>
          </p:cNvPr>
          <p:cNvSpPr txBox="1"/>
          <p:nvPr/>
        </p:nvSpPr>
        <p:spPr>
          <a:xfrm>
            <a:off x="2527246" y="1711871"/>
            <a:ext cx="790629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US" sz="4000" b="1" baseline="0" dirty="0">
                <a:solidFill>
                  <a:srgbClr val="FFFFFF"/>
                </a:solidFill>
                <a:latin typeface="Arial"/>
              </a:rPr>
              <a:t>Le agradeceremos que dedique unos momentos a llenar la evaluación </a:t>
            </a:r>
          </a:p>
        </p:txBody>
      </p:sp>
      <p:pic>
        <p:nvPicPr>
          <p:cNvPr id="4" name="Picture 3" descr="A qr code with black squares&#10;&#10;Description automatically generated">
            <a:extLst>
              <a:ext uri="{FF2B5EF4-FFF2-40B4-BE49-F238E27FC236}">
                <a16:creationId xmlns:a16="http://schemas.microsoft.com/office/drawing/2014/main" id="{AF1BA9ED-D1CC-5E7E-B5F1-C6DFE7C97163}"/>
              </a:ext>
            </a:extLst>
          </p:cNvPr>
          <p:cNvPicPr>
            <a:picLocks noChangeAspect="1"/>
          </p:cNvPicPr>
          <p:nvPr/>
        </p:nvPicPr>
        <p:blipFill>
          <a:blip r:embed="rId5"/>
          <a:stretch>
            <a:fillRect/>
          </a:stretch>
        </p:blipFill>
        <p:spPr>
          <a:xfrm>
            <a:off x="6461600" y="3491908"/>
            <a:ext cx="2082960" cy="2082960"/>
          </a:xfrm>
          <a:prstGeom prst="rect">
            <a:avLst/>
          </a:prstGeom>
        </p:spPr>
      </p:pic>
    </p:spTree>
    <p:custDataLst>
      <p:tags r:id="rId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D992-A47D-B861-991A-A48A70622F28}"/>
              </a:ext>
            </a:extLst>
          </p:cNvPr>
          <p:cNvSpPr>
            <a:spLocks noGrp="1"/>
          </p:cNvSpPr>
          <p:nvPr>
            <p:ph type="title"/>
          </p:nvPr>
        </p:nvSpPr>
        <p:spPr/>
        <p:txBody>
          <a:bodyPr>
            <a:normAutofit/>
          </a:bodyPr>
          <a:lstStyle/>
          <a:p>
            <a:r>
              <a:rPr lang="es-US" sz="3600" dirty="0"/>
              <a:t>Temas que abordaremos hoy</a:t>
            </a:r>
          </a:p>
        </p:txBody>
      </p:sp>
      <p:sp>
        <p:nvSpPr>
          <p:cNvPr id="3" name="Content Placeholder 2">
            <a:extLst>
              <a:ext uri="{FF2B5EF4-FFF2-40B4-BE49-F238E27FC236}">
                <a16:creationId xmlns:a16="http://schemas.microsoft.com/office/drawing/2014/main" id="{F912757F-6C00-FFD5-CDA9-533DE996F520}"/>
              </a:ext>
            </a:extLst>
          </p:cNvPr>
          <p:cNvSpPr>
            <a:spLocks noGrp="1"/>
          </p:cNvSpPr>
          <p:nvPr>
            <p:ph idx="1"/>
          </p:nvPr>
        </p:nvSpPr>
        <p:spPr>
          <a:xfrm>
            <a:off x="838201" y="1885244"/>
            <a:ext cx="10515600" cy="4448649"/>
          </a:xfrm>
        </p:spPr>
        <p:txBody>
          <a:bodyPr lIns="0" tIns="45720" rIns="91440" bIns="45720" anchor="t"/>
          <a:lstStyle/>
          <a:p>
            <a:pPr>
              <a:lnSpc>
                <a:spcPct val="100000"/>
              </a:lnSpc>
              <a:spcBef>
                <a:spcPts val="600"/>
              </a:spcBef>
            </a:pPr>
            <a:r>
              <a:rPr lang="es-US" sz="2800" dirty="0">
                <a:latin typeface="Arial"/>
                <a:cs typeface="Arial"/>
              </a:rPr>
              <a:t>¿Qué es el </a:t>
            </a:r>
            <a:r>
              <a:rPr lang="es-US" sz="2800" i="1" dirty="0">
                <a:latin typeface="Arial"/>
                <a:cs typeface="Arial"/>
              </a:rPr>
              <a:t>APOL1</a:t>
            </a:r>
            <a:r>
              <a:rPr lang="es-US" sz="2800" dirty="0">
                <a:latin typeface="Arial"/>
                <a:cs typeface="Arial"/>
              </a:rPr>
              <a:t> y por qué causa enfermedad renal?</a:t>
            </a:r>
            <a:br>
              <a:rPr lang="es-US" sz="2800" dirty="0">
                <a:latin typeface="Arial"/>
                <a:cs typeface="Arial"/>
              </a:rPr>
            </a:br>
            <a:endParaRPr lang="es-US" sz="2800" dirty="0">
              <a:latin typeface="Arial"/>
              <a:cs typeface="Arial"/>
            </a:endParaRPr>
          </a:p>
          <a:p>
            <a:pPr>
              <a:lnSpc>
                <a:spcPct val="100000"/>
              </a:lnSpc>
              <a:spcBef>
                <a:spcPts val="600"/>
              </a:spcBef>
            </a:pPr>
            <a:r>
              <a:rPr lang="es-US" sz="2800" dirty="0">
                <a:latin typeface="Arial"/>
                <a:cs typeface="Arial"/>
              </a:rPr>
              <a:t>¿Quiénes corren riesgo?</a:t>
            </a:r>
            <a:br>
              <a:rPr lang="es-US" sz="2800" dirty="0">
                <a:latin typeface="Arial"/>
                <a:cs typeface="Arial"/>
              </a:rPr>
            </a:br>
            <a:endParaRPr lang="es-US" sz="2800" dirty="0">
              <a:latin typeface="Arial"/>
              <a:cs typeface="Arial"/>
            </a:endParaRPr>
          </a:p>
          <a:p>
            <a:pPr>
              <a:lnSpc>
                <a:spcPct val="100000"/>
              </a:lnSpc>
              <a:spcBef>
                <a:spcPts val="600"/>
              </a:spcBef>
            </a:pPr>
            <a:r>
              <a:rPr lang="es-US" sz="2800" dirty="0">
                <a:latin typeface="Arial"/>
                <a:cs typeface="Arial"/>
              </a:rPr>
              <a:t>¿Cómo puede saber una persona si tiene mutaciones del gen </a:t>
            </a:r>
            <a:r>
              <a:rPr lang="es-US" sz="2800" i="1" dirty="0">
                <a:latin typeface="Arial"/>
                <a:cs typeface="Arial"/>
              </a:rPr>
              <a:t>APOL1</a:t>
            </a:r>
            <a:r>
              <a:rPr lang="es-US" sz="2800" dirty="0">
                <a:latin typeface="Arial"/>
                <a:cs typeface="Arial"/>
              </a:rPr>
              <a:t>?</a:t>
            </a:r>
            <a:br>
              <a:rPr lang="es-US" sz="2800" dirty="0">
                <a:latin typeface="Arial"/>
                <a:cs typeface="Arial"/>
              </a:rPr>
            </a:br>
            <a:endParaRPr lang="es-US" sz="2800" dirty="0">
              <a:latin typeface="Arial"/>
              <a:cs typeface="Arial"/>
            </a:endParaRPr>
          </a:p>
          <a:p>
            <a:pPr>
              <a:lnSpc>
                <a:spcPct val="100000"/>
              </a:lnSpc>
              <a:spcBef>
                <a:spcPts val="600"/>
              </a:spcBef>
            </a:pPr>
            <a:r>
              <a:rPr lang="es-US" sz="2800" dirty="0">
                <a:latin typeface="Arial"/>
                <a:cs typeface="Arial"/>
              </a:rPr>
              <a:t>¿Qué medidas puede tomar usted para evitar la enfermedad renal si se entera de que tiene mutaciones del gen </a:t>
            </a:r>
            <a:r>
              <a:rPr lang="es-US" sz="2800" i="1" dirty="0">
                <a:latin typeface="Arial"/>
                <a:cs typeface="Arial"/>
              </a:rPr>
              <a:t>APOL1</a:t>
            </a:r>
            <a:r>
              <a:rPr lang="es-US" sz="2800" dirty="0">
                <a:latin typeface="Arial"/>
                <a:cs typeface="Arial"/>
              </a:rPr>
              <a:t>?</a:t>
            </a:r>
          </a:p>
          <a:p>
            <a:pPr>
              <a:lnSpc>
                <a:spcPct val="100000"/>
              </a:lnSpc>
              <a:spcBef>
                <a:spcPts val="600"/>
              </a:spcBef>
            </a:pPr>
            <a:endParaRPr lang="en-US" sz="2800" dirty="0">
              <a:latin typeface="Arial"/>
              <a:cs typeface="Arial"/>
            </a:endParaRPr>
          </a:p>
          <a:p>
            <a:pPr>
              <a:lnSpc>
                <a:spcPct val="100000"/>
              </a:lnSpc>
              <a:spcBef>
                <a:spcPts val="600"/>
              </a:spcBef>
            </a:pPr>
            <a:endParaRPr lang="en-US" sz="2800" dirty="0">
              <a:latin typeface="Arial"/>
              <a:cs typeface="Arial"/>
            </a:endParaRPr>
          </a:p>
        </p:txBody>
      </p:sp>
    </p:spTree>
    <p:custDataLst>
      <p:tags r:id="rId1"/>
    </p:custDataLst>
    <p:extLst>
      <p:ext uri="{BB962C8B-B14F-4D97-AF65-F5344CB8AC3E}">
        <p14:creationId xmlns:p14="http://schemas.microsoft.com/office/powerpoint/2010/main" val="385727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646331"/>
          </a:xfrm>
          <a:prstGeom prst="rect">
            <a:avLst/>
          </a:prstGeom>
          <a:noFill/>
        </p:spPr>
        <p:txBody>
          <a:bodyPr wrap="square" lIns="91440" tIns="45720" rIns="91440" bIns="45720" rtlCol="0" anchor="t">
            <a:spAutoFit/>
          </a:bodyPr>
          <a:lstStyle/>
          <a:p>
            <a:pPr defTabSz="914400">
              <a:spcBef>
                <a:spcPts val="0"/>
              </a:spcBef>
              <a:spcAft>
                <a:spcPts val="0"/>
              </a:spcAft>
              <a:defRPr/>
            </a:pPr>
            <a:r>
              <a:rPr lang="es-US" sz="3600" b="1" dirty="0">
                <a:solidFill>
                  <a:srgbClr val="FFFFFF"/>
                </a:solidFill>
                <a:latin typeface="Arial"/>
                <a:ea typeface="+mn-ea"/>
                <a:cs typeface="Arial"/>
              </a:rPr>
              <a:t>¿Qué es el </a:t>
            </a:r>
            <a:r>
              <a:rPr lang="es-US" sz="3600" b="1" i="1" dirty="0">
                <a:solidFill>
                  <a:srgbClr val="FFFFFF"/>
                </a:solidFill>
                <a:latin typeface="Arial"/>
                <a:ea typeface="+mn-ea"/>
                <a:cs typeface="Arial"/>
              </a:rPr>
              <a:t>APOL1</a:t>
            </a:r>
            <a:r>
              <a:rPr lang="es-US" sz="3600" b="1" dirty="0">
                <a:solidFill>
                  <a:srgbClr val="FFFFFF"/>
                </a:solidFill>
                <a:latin typeface="Arial"/>
                <a:ea typeface="+mn-ea"/>
                <a:cs typeface="Arial"/>
              </a:rPr>
              <a:t>?</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Tree>
    <p:custDataLst>
      <p:tags r:id="rId1"/>
    </p:custDataLst>
    <p:extLst>
      <p:ext uri="{BB962C8B-B14F-4D97-AF65-F5344CB8AC3E}">
        <p14:creationId xmlns:p14="http://schemas.microsoft.com/office/powerpoint/2010/main" val="139337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7E5-D755-34D7-0661-E07D8541635A}"/>
              </a:ext>
            </a:extLst>
          </p:cNvPr>
          <p:cNvSpPr>
            <a:spLocks noGrp="1"/>
          </p:cNvSpPr>
          <p:nvPr>
            <p:ph type="title"/>
          </p:nvPr>
        </p:nvSpPr>
        <p:spPr>
          <a:xfrm>
            <a:off x="838200" y="1032336"/>
            <a:ext cx="10515600" cy="647644"/>
          </a:xfrm>
        </p:spPr>
        <p:txBody>
          <a:bodyPr anchor="b">
            <a:normAutofit/>
          </a:bodyPr>
          <a:lstStyle/>
          <a:p>
            <a:r>
              <a:rPr lang="es-US"/>
              <a:t>¿Qué es el </a:t>
            </a:r>
            <a:r>
              <a:rPr lang="es-US" i="1"/>
              <a:t>APOL1</a:t>
            </a:r>
            <a:r>
              <a:rPr lang="es-US"/>
              <a:t>?</a:t>
            </a:r>
          </a:p>
        </p:txBody>
      </p:sp>
      <p:pic>
        <p:nvPicPr>
          <p:cNvPr id="4" name="Picture 3" descr="Dna Gene Chromosome Royalty-Free Images, Stock Photos &amp; Pictures |  Shutterstock">
            <a:extLst>
              <a:ext uri="{FF2B5EF4-FFF2-40B4-BE49-F238E27FC236}">
                <a16:creationId xmlns:a16="http://schemas.microsoft.com/office/drawing/2014/main" id="{E13D4AC9-3892-7D69-A8FA-0786FDE37317}"/>
              </a:ext>
            </a:extLst>
          </p:cNvPr>
          <p:cNvPicPr>
            <a:picLocks noChangeAspect="1"/>
          </p:cNvPicPr>
          <p:nvPr/>
        </p:nvPicPr>
        <p:blipFill>
          <a:blip r:embed="rId4"/>
          <a:srcRect l="33254" r="-478" b="-4279"/>
          <a:stretch/>
        </p:blipFill>
        <p:spPr>
          <a:xfrm>
            <a:off x="7764081" y="2304809"/>
            <a:ext cx="3297650" cy="3520509"/>
          </a:xfrm>
          <a:prstGeom prst="rect">
            <a:avLst/>
          </a:prstGeom>
          <a:ln>
            <a:solidFill>
              <a:srgbClr val="000000"/>
            </a:solidFill>
          </a:ln>
        </p:spPr>
      </p:pic>
      <p:sp>
        <p:nvSpPr>
          <p:cNvPr id="3" name="Content Placeholder 2">
            <a:extLst>
              <a:ext uri="{FF2B5EF4-FFF2-40B4-BE49-F238E27FC236}">
                <a16:creationId xmlns:a16="http://schemas.microsoft.com/office/drawing/2014/main" id="{36DB0E2E-EC1A-EE39-F012-F2C787AC8847}"/>
              </a:ext>
            </a:extLst>
          </p:cNvPr>
          <p:cNvSpPr>
            <a:spLocks noGrp="1"/>
          </p:cNvSpPr>
          <p:nvPr>
            <p:ph idx="13"/>
          </p:nvPr>
        </p:nvSpPr>
        <p:spPr>
          <a:xfrm>
            <a:off x="838199" y="1980888"/>
            <a:ext cx="6550630" cy="4612417"/>
          </a:xfrm>
        </p:spPr>
        <p:txBody>
          <a:bodyPr lIns="0" tIns="45720" rIns="91440" bIns="45720" anchor="t">
            <a:noAutofit/>
          </a:bodyPr>
          <a:lstStyle/>
          <a:p>
            <a:r>
              <a:rPr lang="es-US" sz="2000" dirty="0">
                <a:latin typeface="Arial"/>
                <a:cs typeface="Arial"/>
              </a:rPr>
              <a:t>La enfermedad renal mediada por el </a:t>
            </a:r>
            <a:r>
              <a:rPr lang="es-US" sz="2000" i="1" dirty="0">
                <a:latin typeface="Arial"/>
                <a:cs typeface="Arial"/>
              </a:rPr>
              <a:t>APOL1</a:t>
            </a:r>
            <a:r>
              <a:rPr lang="es-US" sz="2000" dirty="0">
                <a:latin typeface="Arial"/>
                <a:cs typeface="Arial"/>
              </a:rPr>
              <a:t> (ERMA) es un trastorno genético derivado de mutaciones del gen de la apolipoproteína L1 (</a:t>
            </a:r>
            <a:r>
              <a:rPr lang="es-US" sz="2000" i="1" dirty="0">
                <a:latin typeface="Arial"/>
                <a:cs typeface="Arial"/>
              </a:rPr>
              <a:t>APOL1</a:t>
            </a:r>
            <a:r>
              <a:rPr lang="es-US" sz="2000" dirty="0">
                <a:latin typeface="Arial"/>
                <a:cs typeface="Arial"/>
              </a:rPr>
              <a:t>).</a:t>
            </a:r>
          </a:p>
          <a:p>
            <a:pPr marL="0" indent="0">
              <a:buNone/>
            </a:pPr>
            <a:endParaRPr lang="en-US" sz="2000" dirty="0"/>
          </a:p>
          <a:p>
            <a:r>
              <a:rPr lang="es-US" sz="2000" dirty="0">
                <a:latin typeface="Arial"/>
                <a:cs typeface="Arial"/>
              </a:rPr>
              <a:t>Todos tenemos dos copias del gen </a:t>
            </a:r>
            <a:r>
              <a:rPr lang="es-US" sz="2000" i="1" dirty="0">
                <a:latin typeface="Arial"/>
                <a:cs typeface="Arial"/>
              </a:rPr>
              <a:t>APOL1</a:t>
            </a:r>
            <a:r>
              <a:rPr lang="es-US" sz="2000" dirty="0">
                <a:latin typeface="Arial"/>
                <a:cs typeface="Arial"/>
              </a:rPr>
              <a:t>. El gen </a:t>
            </a:r>
            <a:r>
              <a:rPr lang="es-US" sz="2000" i="1" dirty="0">
                <a:latin typeface="Arial"/>
                <a:cs typeface="Arial"/>
              </a:rPr>
              <a:t>APOL1</a:t>
            </a:r>
            <a:r>
              <a:rPr lang="es-US" sz="2000" dirty="0">
                <a:latin typeface="Arial"/>
                <a:cs typeface="Arial"/>
              </a:rPr>
              <a:t> produce una proteína del sistema inmunitario. </a:t>
            </a:r>
            <a:br>
              <a:rPr lang="es-US" sz="2000" dirty="0"/>
            </a:br>
            <a:endParaRPr lang="es-US" sz="2000" dirty="0"/>
          </a:p>
          <a:p>
            <a:r>
              <a:rPr lang="es-US" sz="2000" dirty="0">
                <a:latin typeface="Arial"/>
                <a:cs typeface="Arial"/>
              </a:rPr>
              <a:t>Algunas personas nacen con mutaciones (alteraciones) en una copia del gen </a:t>
            </a:r>
            <a:r>
              <a:rPr lang="es-US" sz="2000" i="1" dirty="0">
                <a:latin typeface="Arial"/>
                <a:cs typeface="Arial"/>
              </a:rPr>
              <a:t>APOL1</a:t>
            </a:r>
            <a:r>
              <a:rPr lang="es-US" sz="2000" dirty="0">
                <a:latin typeface="Arial"/>
                <a:cs typeface="Arial"/>
              </a:rPr>
              <a:t> o en ambas.</a:t>
            </a:r>
            <a:br>
              <a:rPr lang="es-US" sz="2000" dirty="0"/>
            </a:br>
            <a:endParaRPr lang="es-US" sz="2000" dirty="0"/>
          </a:p>
          <a:p>
            <a:r>
              <a:rPr lang="es-US" sz="2000" dirty="0">
                <a:latin typeface="Arial"/>
                <a:cs typeface="Arial"/>
              </a:rPr>
              <a:t>Si se hereda una mutación en las dos copias, la probabilidad de contraer enfermedad renal, en incluso falla renal, es mayor. </a:t>
            </a:r>
          </a:p>
        </p:txBody>
      </p:sp>
      <p:sp>
        <p:nvSpPr>
          <p:cNvPr id="5" name="TextBox 4">
            <a:extLst>
              <a:ext uri="{FF2B5EF4-FFF2-40B4-BE49-F238E27FC236}">
                <a16:creationId xmlns:a16="http://schemas.microsoft.com/office/drawing/2014/main" id="{252B0632-CE52-63B9-18C3-CC6B328703A2}"/>
              </a:ext>
            </a:extLst>
          </p:cNvPr>
          <p:cNvSpPr txBox="1"/>
          <p:nvPr/>
        </p:nvSpPr>
        <p:spPr>
          <a:xfrm>
            <a:off x="8290560" y="2824480"/>
            <a:ext cx="1076960" cy="253916"/>
          </a:xfrm>
          <a:prstGeom prst="rect">
            <a:avLst/>
          </a:prstGeom>
          <a:solidFill>
            <a:schemeClr val="bg1"/>
          </a:solidFill>
        </p:spPr>
        <p:txBody>
          <a:bodyPr wrap="square" rtlCol="0">
            <a:spAutoFit/>
          </a:bodyPr>
          <a:lstStyle/>
          <a:p>
            <a:r>
              <a:rPr lang="es-US" sz="1050">
                <a:solidFill>
                  <a:schemeClr val="bg2">
                    <a:lumMod val="10000"/>
                  </a:schemeClr>
                </a:solidFill>
                <a:latin typeface="Arial" panose="020B0604020202020204" pitchFamily="34" charset="0"/>
                <a:cs typeface="Arial" panose="020B0604020202020204" pitchFamily="34" charset="0"/>
              </a:rPr>
              <a:t>Cromosoma</a:t>
            </a:r>
          </a:p>
        </p:txBody>
      </p:sp>
      <p:sp>
        <p:nvSpPr>
          <p:cNvPr id="6" name="TextBox 5">
            <a:extLst>
              <a:ext uri="{FF2B5EF4-FFF2-40B4-BE49-F238E27FC236}">
                <a16:creationId xmlns:a16="http://schemas.microsoft.com/office/drawing/2014/main" id="{D036DEB6-F980-A316-D1CA-1608689F46D6}"/>
              </a:ext>
            </a:extLst>
          </p:cNvPr>
          <p:cNvSpPr txBox="1"/>
          <p:nvPr/>
        </p:nvSpPr>
        <p:spPr>
          <a:xfrm>
            <a:off x="10231120" y="2499444"/>
            <a:ext cx="650240" cy="253916"/>
          </a:xfrm>
          <a:prstGeom prst="rect">
            <a:avLst/>
          </a:prstGeom>
          <a:solidFill>
            <a:schemeClr val="bg1"/>
          </a:solidFill>
        </p:spPr>
        <p:txBody>
          <a:bodyPr wrap="square" rtlCol="0">
            <a:spAutoFit/>
          </a:bodyPr>
          <a:lstStyle/>
          <a:p>
            <a:r>
              <a:rPr lang="es-US" sz="1050">
                <a:solidFill>
                  <a:schemeClr val="bg2">
                    <a:lumMod val="10000"/>
                  </a:schemeClr>
                </a:solidFill>
                <a:latin typeface="Arial" panose="020B0604020202020204" pitchFamily="34" charset="0"/>
                <a:cs typeface="Arial" panose="020B0604020202020204" pitchFamily="34" charset="0"/>
              </a:rPr>
              <a:t>ADN</a:t>
            </a:r>
          </a:p>
        </p:txBody>
      </p:sp>
      <p:sp>
        <p:nvSpPr>
          <p:cNvPr id="7" name="TextBox 6">
            <a:extLst>
              <a:ext uri="{FF2B5EF4-FFF2-40B4-BE49-F238E27FC236}">
                <a16:creationId xmlns:a16="http://schemas.microsoft.com/office/drawing/2014/main" id="{0EE6A25A-3542-F6A7-CB65-3E00E69B6265}"/>
              </a:ext>
            </a:extLst>
          </p:cNvPr>
          <p:cNvSpPr txBox="1"/>
          <p:nvPr/>
        </p:nvSpPr>
        <p:spPr>
          <a:xfrm>
            <a:off x="9611360" y="3677920"/>
            <a:ext cx="548640" cy="253916"/>
          </a:xfrm>
          <a:prstGeom prst="rect">
            <a:avLst/>
          </a:prstGeom>
          <a:solidFill>
            <a:srgbClr val="F0F2F1"/>
          </a:solidFill>
        </p:spPr>
        <p:txBody>
          <a:bodyPr wrap="square" rtlCol="0">
            <a:spAutoFit/>
          </a:bodyPr>
          <a:lstStyle/>
          <a:p>
            <a:r>
              <a:rPr lang="es-US" sz="1050">
                <a:solidFill>
                  <a:schemeClr val="bg2">
                    <a:lumMod val="10000"/>
                  </a:schemeClr>
                </a:solidFill>
                <a:latin typeface="Arial" panose="020B0604020202020204" pitchFamily="34" charset="0"/>
                <a:cs typeface="Arial" panose="020B0604020202020204" pitchFamily="34" charset="0"/>
              </a:rPr>
              <a:t>Gen</a:t>
            </a:r>
          </a:p>
        </p:txBody>
      </p:sp>
    </p:spTree>
    <p:custDataLst>
      <p:tags r:id="rId1"/>
    </p:custDataLst>
    <p:extLst>
      <p:ext uri="{BB962C8B-B14F-4D97-AF65-F5344CB8AC3E}">
        <p14:creationId xmlns:p14="http://schemas.microsoft.com/office/powerpoint/2010/main" val="238636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FC28-BD7E-FC36-628A-472D60D50085}"/>
              </a:ext>
            </a:extLst>
          </p:cNvPr>
          <p:cNvSpPr>
            <a:spLocks noGrp="1"/>
          </p:cNvSpPr>
          <p:nvPr>
            <p:ph type="title"/>
          </p:nvPr>
        </p:nvSpPr>
        <p:spPr/>
        <p:txBody>
          <a:bodyPr/>
          <a:lstStyle/>
          <a:p>
            <a:r>
              <a:rPr lang="es-US"/>
              <a:t>¿Por qué causa enfermedad renal el </a:t>
            </a:r>
            <a:r>
              <a:rPr lang="es-US" i="1"/>
              <a:t>APOL1</a:t>
            </a:r>
            <a:r>
              <a:rPr lang="es-US"/>
              <a:t>?</a:t>
            </a:r>
          </a:p>
        </p:txBody>
      </p:sp>
      <p:sp>
        <p:nvSpPr>
          <p:cNvPr id="3" name="Content Placeholder 2">
            <a:extLst>
              <a:ext uri="{FF2B5EF4-FFF2-40B4-BE49-F238E27FC236}">
                <a16:creationId xmlns:a16="http://schemas.microsoft.com/office/drawing/2014/main" id="{4A51A408-2283-41D3-E932-3ACCA9215324}"/>
              </a:ext>
            </a:extLst>
          </p:cNvPr>
          <p:cNvSpPr>
            <a:spLocks noGrp="1"/>
          </p:cNvSpPr>
          <p:nvPr>
            <p:ph idx="1"/>
          </p:nvPr>
        </p:nvSpPr>
        <p:spPr>
          <a:xfrm>
            <a:off x="838200" y="1836508"/>
            <a:ext cx="7977554" cy="4885133"/>
          </a:xfrm>
        </p:spPr>
        <p:txBody>
          <a:bodyPr/>
          <a:lstStyle/>
          <a:p>
            <a:r>
              <a:rPr lang="es-US" sz="2200" dirty="0"/>
              <a:t>Las mutaciones </a:t>
            </a:r>
            <a:r>
              <a:rPr lang="es-US" sz="2200" i="1" dirty="0"/>
              <a:t>del APOL1</a:t>
            </a:r>
            <a:r>
              <a:rPr lang="es-US" sz="2200" dirty="0"/>
              <a:t>:</a:t>
            </a:r>
          </a:p>
          <a:p>
            <a:pPr lvl="1"/>
            <a:r>
              <a:rPr lang="es-US" sz="2200" dirty="0"/>
              <a:t>Pueden dañar las partes de los riñones que depuran la sangre</a:t>
            </a:r>
          </a:p>
          <a:p>
            <a:pPr lvl="1"/>
            <a:r>
              <a:rPr lang="es-US" sz="2200" dirty="0"/>
              <a:t>Pueden causar la muerte de células renales, lo que puede provocar daños y fibrosis en los riñones y producir falla renal</a:t>
            </a:r>
          </a:p>
          <a:p>
            <a:pPr lvl="1"/>
            <a:endParaRPr lang="en-US" sz="2200" dirty="0"/>
          </a:p>
          <a:p>
            <a:r>
              <a:rPr lang="es-US" sz="2200" dirty="0"/>
              <a:t>Si una persona tiene mutaciones del </a:t>
            </a:r>
            <a:r>
              <a:rPr lang="es-US" sz="2200" i="1" dirty="0"/>
              <a:t>APOL1</a:t>
            </a:r>
            <a:r>
              <a:rPr lang="es-US" sz="2200" dirty="0"/>
              <a:t>, sus probabilidades de tener glomeruloesclerosis focal y segmentaria (GFS) son 10 veces mayores. </a:t>
            </a:r>
          </a:p>
          <a:p>
            <a:pPr lvl="1"/>
            <a:r>
              <a:rPr lang="es-US" sz="2200" dirty="0"/>
              <a:t>La GFS es una clase rara de enfermedad renal que provoca una esclerosis (fibrosis, como una cicatriz) en los filtros que hay en los riñones. Esto hace que los riñones tengan más dificultades para depurar los desechos. </a:t>
            </a:r>
          </a:p>
        </p:txBody>
      </p:sp>
      <p:pic>
        <p:nvPicPr>
          <p:cNvPr id="5" name="Picture 4" descr="A diagram of a kidney&#10;&#10;Description automatically generated">
            <a:extLst>
              <a:ext uri="{FF2B5EF4-FFF2-40B4-BE49-F238E27FC236}">
                <a16:creationId xmlns:a16="http://schemas.microsoft.com/office/drawing/2014/main" id="{4E7F4175-665D-8F2B-4FF0-0DC13AA97C60}"/>
              </a:ext>
            </a:extLst>
          </p:cNvPr>
          <p:cNvPicPr>
            <a:picLocks noChangeAspect="1"/>
          </p:cNvPicPr>
          <p:nvPr/>
        </p:nvPicPr>
        <p:blipFill>
          <a:blip r:embed="rId4"/>
          <a:stretch>
            <a:fillRect/>
          </a:stretch>
        </p:blipFill>
        <p:spPr>
          <a:xfrm>
            <a:off x="8400336" y="2753431"/>
            <a:ext cx="3568143" cy="2692538"/>
          </a:xfrm>
          <a:prstGeom prst="rect">
            <a:avLst/>
          </a:prstGeom>
        </p:spPr>
      </p:pic>
      <p:sp>
        <p:nvSpPr>
          <p:cNvPr id="4" name="TextBox 3">
            <a:extLst>
              <a:ext uri="{FF2B5EF4-FFF2-40B4-BE49-F238E27FC236}">
                <a16:creationId xmlns:a16="http://schemas.microsoft.com/office/drawing/2014/main" id="{A24666EB-47BA-432A-1679-00237C5BAA7E}"/>
              </a:ext>
            </a:extLst>
          </p:cNvPr>
          <p:cNvSpPr txBox="1"/>
          <p:nvPr/>
        </p:nvSpPr>
        <p:spPr>
          <a:xfrm>
            <a:off x="10105364" y="3195499"/>
            <a:ext cx="1788152" cy="289441"/>
          </a:xfrm>
          <a:prstGeom prst="roundRect">
            <a:avLst/>
          </a:prstGeom>
          <a:solidFill>
            <a:srgbClr val="C2D7E7"/>
          </a:solidFill>
        </p:spPr>
        <p:txBody>
          <a:bodyPr wrap="square" rtlCol="0">
            <a:spAutoFit/>
          </a:bodyPr>
          <a:lstStyle/>
          <a:p>
            <a:r>
              <a:rPr lang="es-US" sz="1100" dirty="0">
                <a:solidFill>
                  <a:schemeClr val="bg2">
                    <a:lumMod val="10000"/>
                  </a:schemeClr>
                </a:solidFill>
                <a:latin typeface="Arial" panose="020B0604020202020204" pitchFamily="34" charset="0"/>
                <a:cs typeface="Arial" panose="020B0604020202020204" pitchFamily="34" charset="0"/>
              </a:rPr>
              <a:t>La</a:t>
            </a:r>
            <a:r>
              <a:rPr lang="es-US" sz="1100" dirty="0">
                <a:latin typeface="Arial" panose="020B0604020202020204" pitchFamily="34" charset="0"/>
                <a:cs typeface="Arial" panose="020B0604020202020204" pitchFamily="34" charset="0"/>
              </a:rPr>
              <a:t> </a:t>
            </a:r>
            <a:r>
              <a:rPr lang="es-US" sz="1100" b="1" dirty="0">
                <a:solidFill>
                  <a:schemeClr val="bg2">
                    <a:lumMod val="10000"/>
                  </a:schemeClr>
                </a:solidFill>
                <a:latin typeface="Arial" panose="020B0604020202020204" pitchFamily="34" charset="0"/>
                <a:cs typeface="Arial" panose="020B0604020202020204" pitchFamily="34" charset="0"/>
              </a:rPr>
              <a:t>sangre</a:t>
            </a:r>
            <a:r>
              <a:rPr lang="es-US" sz="1100" dirty="0">
                <a:latin typeface="Arial" panose="020B0604020202020204" pitchFamily="34" charset="0"/>
                <a:cs typeface="Arial" panose="020B0604020202020204" pitchFamily="34" charset="0"/>
              </a:rPr>
              <a:t> </a:t>
            </a:r>
            <a:r>
              <a:rPr lang="es-US" sz="1100" dirty="0">
                <a:solidFill>
                  <a:schemeClr val="bg2">
                    <a:lumMod val="10000"/>
                  </a:schemeClr>
                </a:solidFill>
                <a:latin typeface="Arial" panose="020B0604020202020204" pitchFamily="34" charset="0"/>
                <a:cs typeface="Arial" panose="020B0604020202020204" pitchFamily="34" charset="0"/>
              </a:rPr>
              <a:t>entra al riñón</a:t>
            </a:r>
          </a:p>
        </p:txBody>
      </p:sp>
      <p:sp>
        <p:nvSpPr>
          <p:cNvPr id="6" name="TextBox 5">
            <a:extLst>
              <a:ext uri="{FF2B5EF4-FFF2-40B4-BE49-F238E27FC236}">
                <a16:creationId xmlns:a16="http://schemas.microsoft.com/office/drawing/2014/main" id="{92CCB4C5-6D50-37E9-C8A0-E819AD540DFE}"/>
              </a:ext>
            </a:extLst>
          </p:cNvPr>
          <p:cNvSpPr txBox="1"/>
          <p:nvPr/>
        </p:nvSpPr>
        <p:spPr>
          <a:xfrm>
            <a:off x="10184408" y="3529088"/>
            <a:ext cx="1709108" cy="561856"/>
          </a:xfrm>
          <a:prstGeom prst="roundRect">
            <a:avLst/>
          </a:prstGeom>
          <a:solidFill>
            <a:srgbClr val="C2D7E7"/>
          </a:solidFill>
        </p:spPr>
        <p:txBody>
          <a:bodyPr wrap="square" rtlCol="0">
            <a:spAutoFit/>
          </a:bodyPr>
          <a:lstStyle/>
          <a:p>
            <a:pPr>
              <a:spcBef>
                <a:spcPts val="0"/>
              </a:spcBef>
            </a:pPr>
            <a:r>
              <a:rPr lang="es-US" sz="900" dirty="0">
                <a:solidFill>
                  <a:schemeClr val="bg2">
                    <a:lumMod val="10000"/>
                  </a:schemeClr>
                </a:solidFill>
                <a:latin typeface="Arial" panose="020B0604020202020204" pitchFamily="34" charset="0"/>
                <a:cs typeface="Arial" panose="020B0604020202020204" pitchFamily="34" charset="0"/>
              </a:rPr>
              <a:t>Los </a:t>
            </a:r>
            <a:r>
              <a:rPr lang="es-US" sz="900" b="1" dirty="0">
                <a:solidFill>
                  <a:schemeClr val="bg2">
                    <a:lumMod val="10000"/>
                  </a:schemeClr>
                </a:solidFill>
                <a:latin typeface="Arial" panose="020B0604020202020204" pitchFamily="34" charset="0"/>
                <a:cs typeface="Arial" panose="020B0604020202020204" pitchFamily="34" charset="0"/>
              </a:rPr>
              <a:t>desechos</a:t>
            </a:r>
            <a:r>
              <a:rPr lang="es-US" sz="900" dirty="0">
                <a:solidFill>
                  <a:schemeClr val="bg2">
                    <a:lumMod val="10000"/>
                  </a:schemeClr>
                </a:solidFill>
                <a:latin typeface="Arial" panose="020B0604020202020204" pitchFamily="34" charset="0"/>
                <a:cs typeface="Arial" panose="020B0604020202020204" pitchFamily="34" charset="0"/>
              </a:rPr>
              <a:t> permanecen en la sangre y en el organismo</a:t>
            </a:r>
            <a:r>
              <a:rPr lang="es-US" sz="900" dirty="0">
                <a:solidFill>
                  <a:schemeClr val="bg2">
                    <a:lumMod val="10000"/>
                  </a:schemeClr>
                </a:solidFill>
              </a:rPr>
              <a:t> </a:t>
            </a:r>
          </a:p>
        </p:txBody>
      </p:sp>
      <p:sp>
        <p:nvSpPr>
          <p:cNvPr id="7" name="TextBox 6">
            <a:extLst>
              <a:ext uri="{FF2B5EF4-FFF2-40B4-BE49-F238E27FC236}">
                <a16:creationId xmlns:a16="http://schemas.microsoft.com/office/drawing/2014/main" id="{DCF91D89-5A55-665B-5AE9-75949654A9A3}"/>
              </a:ext>
            </a:extLst>
          </p:cNvPr>
          <p:cNvSpPr txBox="1"/>
          <p:nvPr/>
        </p:nvSpPr>
        <p:spPr>
          <a:xfrm>
            <a:off x="10099048" y="4032816"/>
            <a:ext cx="1709108" cy="1464231"/>
          </a:xfrm>
          <a:prstGeom prst="roundRect">
            <a:avLst/>
          </a:prstGeom>
          <a:solidFill>
            <a:srgbClr val="C2D7E7"/>
          </a:solidFill>
        </p:spPr>
        <p:txBody>
          <a:bodyPr wrap="square" rtlCol="0">
            <a:spAutoFit/>
          </a:bodyPr>
          <a:lstStyle/>
          <a:p>
            <a:pPr>
              <a:spcBef>
                <a:spcPts val="0"/>
              </a:spcBef>
            </a:pPr>
            <a:r>
              <a:rPr lang="es-US" sz="1000" dirty="0">
                <a:solidFill>
                  <a:schemeClr val="bg2">
                    <a:lumMod val="10000"/>
                  </a:schemeClr>
                </a:solidFill>
                <a:latin typeface="Arial" panose="020B0604020202020204" pitchFamily="34" charset="0"/>
                <a:cs typeface="Arial" panose="020B0604020202020204" pitchFamily="34" charset="0"/>
              </a:rPr>
              <a:t>Los riñones dañados </a:t>
            </a:r>
            <a:r>
              <a:rPr lang="es-US" sz="1000" b="1" dirty="0">
                <a:solidFill>
                  <a:schemeClr val="bg2">
                    <a:lumMod val="10000"/>
                  </a:schemeClr>
                </a:solidFill>
                <a:latin typeface="Arial" panose="020B0604020202020204" pitchFamily="34" charset="0"/>
                <a:cs typeface="Arial" panose="020B0604020202020204" pitchFamily="34" charset="0"/>
              </a:rPr>
              <a:t>no</a:t>
            </a:r>
            <a:r>
              <a:rPr lang="es-US" sz="1000" dirty="0">
                <a:solidFill>
                  <a:schemeClr val="bg2">
                    <a:lumMod val="10000"/>
                  </a:schemeClr>
                </a:solidFill>
                <a:latin typeface="Arial" panose="020B0604020202020204" pitchFamily="34" charset="0"/>
                <a:cs typeface="Arial" panose="020B0604020202020204" pitchFamily="34" charset="0"/>
              </a:rPr>
              <a:t> depuran como es debido </a:t>
            </a:r>
            <a:r>
              <a:rPr lang="es-US" sz="1000" b="1" dirty="0">
                <a:solidFill>
                  <a:schemeClr val="bg2">
                    <a:lumMod val="10000"/>
                  </a:schemeClr>
                </a:solidFill>
                <a:latin typeface="Arial" panose="020B0604020202020204" pitchFamily="34" charset="0"/>
                <a:cs typeface="Arial" panose="020B0604020202020204" pitchFamily="34" charset="0"/>
              </a:rPr>
              <a:t>los desechos</a:t>
            </a:r>
            <a:r>
              <a:rPr lang="es-US" sz="1000" dirty="0">
                <a:solidFill>
                  <a:schemeClr val="bg2">
                    <a:lumMod val="10000"/>
                  </a:schemeClr>
                </a:solidFill>
                <a:latin typeface="Arial" panose="020B0604020202020204" pitchFamily="34" charset="0"/>
                <a:cs typeface="Arial" panose="020B0604020202020204" pitchFamily="34" charset="0"/>
              </a:rPr>
              <a:t> de la sangre</a:t>
            </a:r>
          </a:p>
          <a:p>
            <a:pPr>
              <a:spcBef>
                <a:spcPts val="0"/>
              </a:spcBef>
            </a:pPr>
            <a:r>
              <a:rPr lang="es-US" sz="1000" dirty="0">
                <a:solidFill>
                  <a:schemeClr val="bg2">
                    <a:lumMod val="10000"/>
                  </a:schemeClr>
                </a:solidFill>
                <a:latin typeface="Arial" panose="020B0604020202020204" pitchFamily="34" charset="0"/>
                <a:cs typeface="Arial" panose="020B0604020202020204" pitchFamily="34" charset="0"/>
              </a:rPr>
              <a:t>Esto puede ser perjudicial para el organismo y la salud general</a:t>
            </a:r>
          </a:p>
        </p:txBody>
      </p:sp>
    </p:spTree>
    <p:custDataLst>
      <p:tags r:id="rId1"/>
    </p:custDataLst>
    <p:extLst>
      <p:ext uri="{BB962C8B-B14F-4D97-AF65-F5344CB8AC3E}">
        <p14:creationId xmlns:p14="http://schemas.microsoft.com/office/powerpoint/2010/main" val="44033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646331"/>
          </a:xfrm>
          <a:prstGeom prst="rect">
            <a:avLst/>
          </a:prstGeom>
          <a:noFill/>
        </p:spPr>
        <p:txBody>
          <a:bodyPr wrap="square" lIns="91440" tIns="45720" rIns="91440" bIns="45720" rtlCol="0" anchor="t">
            <a:spAutoFit/>
          </a:bodyPr>
          <a:lstStyle/>
          <a:p>
            <a:pPr defTabSz="914400">
              <a:spcBef>
                <a:spcPts val="0"/>
              </a:spcBef>
              <a:spcAft>
                <a:spcPts val="0"/>
              </a:spcAft>
              <a:defRPr/>
            </a:pPr>
            <a:r>
              <a:rPr lang="es-US" sz="3600" b="1">
                <a:solidFill>
                  <a:srgbClr val="FFFFFF"/>
                </a:solidFill>
                <a:latin typeface="Arial"/>
                <a:ea typeface="+mn-ea"/>
                <a:cs typeface="Arial"/>
              </a:rPr>
              <a:t>¿Quiénes corren riesgo?</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Tree>
    <p:custDataLst>
      <p:tags r:id="rId1"/>
    </p:custDataLst>
    <p:extLst>
      <p:ext uri="{BB962C8B-B14F-4D97-AF65-F5344CB8AC3E}">
        <p14:creationId xmlns:p14="http://schemas.microsoft.com/office/powerpoint/2010/main" val="75874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89A5-A973-A906-8544-FB4BE54262EC}"/>
              </a:ext>
            </a:extLst>
          </p:cNvPr>
          <p:cNvSpPr>
            <a:spLocks noGrp="1"/>
          </p:cNvSpPr>
          <p:nvPr>
            <p:ph type="title"/>
          </p:nvPr>
        </p:nvSpPr>
        <p:spPr>
          <a:xfrm>
            <a:off x="838200" y="1032336"/>
            <a:ext cx="10515600" cy="647644"/>
          </a:xfrm>
        </p:spPr>
        <p:txBody>
          <a:bodyPr anchor="b">
            <a:normAutofit fontScale="90000"/>
          </a:bodyPr>
          <a:lstStyle/>
          <a:p>
            <a:r>
              <a:rPr lang="es-US" sz="2700"/>
              <a:t>¿En qué personas son más frecuentes las mutaciones del gen </a:t>
            </a:r>
            <a:r>
              <a:rPr lang="es-US" sz="2700" i="1"/>
              <a:t>APOL1</a:t>
            </a:r>
            <a:r>
              <a:rPr lang="es-US" sz="2700"/>
              <a:t>?</a:t>
            </a:r>
          </a:p>
        </p:txBody>
      </p:sp>
      <p:sp>
        <p:nvSpPr>
          <p:cNvPr id="3" name="Content Placeholder 2">
            <a:extLst>
              <a:ext uri="{FF2B5EF4-FFF2-40B4-BE49-F238E27FC236}">
                <a16:creationId xmlns:a16="http://schemas.microsoft.com/office/drawing/2014/main" id="{A1F2EBC7-5E7B-6DDE-EF32-356ADACE7DE7}"/>
              </a:ext>
            </a:extLst>
          </p:cNvPr>
          <p:cNvSpPr>
            <a:spLocks noGrp="1"/>
          </p:cNvSpPr>
          <p:nvPr>
            <p:ph idx="13"/>
          </p:nvPr>
        </p:nvSpPr>
        <p:spPr>
          <a:xfrm>
            <a:off x="838200" y="1872867"/>
            <a:ext cx="10515600" cy="4471601"/>
          </a:xfrm>
        </p:spPr>
        <p:txBody>
          <a:bodyPr lIns="0" tIns="45720" rIns="91440" bIns="45720" anchor="t">
            <a:noAutofit/>
          </a:bodyPr>
          <a:lstStyle/>
          <a:p>
            <a:r>
              <a:rPr lang="es-US" sz="2200">
                <a:latin typeface="Arial"/>
                <a:cs typeface="Arial"/>
              </a:rPr>
              <a:t>Las mutaciones del gen </a:t>
            </a:r>
            <a:r>
              <a:rPr lang="es-US" sz="2200" i="1">
                <a:latin typeface="Arial"/>
                <a:cs typeface="Arial"/>
              </a:rPr>
              <a:t>APOL1</a:t>
            </a:r>
            <a:r>
              <a:rPr lang="es-US" sz="2200">
                <a:latin typeface="Arial"/>
                <a:cs typeface="Arial"/>
              </a:rPr>
              <a:t> aparecen con más frecuencia en las personas con ascendencia de África Central y Occidental. Esto incluye a personas que se identifican como de raza negra, afroestadounidenses, afrocaribeños y/o latinos.</a:t>
            </a:r>
          </a:p>
          <a:p>
            <a:endParaRPr lang="en-US" sz="2200" dirty="0"/>
          </a:p>
          <a:p>
            <a:r>
              <a:rPr lang="es-US" sz="2200">
                <a:latin typeface="Arial"/>
                <a:cs typeface="Arial"/>
              </a:rPr>
              <a:t>El gen </a:t>
            </a:r>
            <a:r>
              <a:rPr lang="es-US" sz="2200" i="1">
                <a:latin typeface="Arial"/>
                <a:cs typeface="Arial"/>
              </a:rPr>
              <a:t>APOL1</a:t>
            </a:r>
            <a:r>
              <a:rPr lang="es-US" sz="2200">
                <a:latin typeface="Arial"/>
                <a:cs typeface="Arial"/>
              </a:rPr>
              <a:t> evolucionó a lo largo de miles de años en las personas que vivían en África Central y Occidental. Se asocia con una protección contra el parásito africano causante de la enfermedad del sueño. </a:t>
            </a:r>
          </a:p>
          <a:p>
            <a:endParaRPr lang="en-US" sz="2200" dirty="0"/>
          </a:p>
          <a:p>
            <a:r>
              <a:rPr lang="es-US" sz="2200">
                <a:latin typeface="Arial"/>
                <a:cs typeface="Arial"/>
              </a:rPr>
              <a:t>Las personas que presentan mutaciones en ambas copias del gen </a:t>
            </a:r>
            <a:r>
              <a:rPr lang="es-US" sz="2200" i="1">
                <a:latin typeface="Arial"/>
                <a:cs typeface="Arial"/>
              </a:rPr>
              <a:t>APOL1</a:t>
            </a:r>
            <a:r>
              <a:rPr lang="es-US" sz="2200">
                <a:latin typeface="Arial"/>
                <a:cs typeface="Arial"/>
              </a:rPr>
              <a:t> tienen </a:t>
            </a:r>
            <a:r>
              <a:rPr lang="es-US" sz="2200" b="1">
                <a:solidFill>
                  <a:schemeClr val="tx1"/>
                </a:solidFill>
                <a:latin typeface="Arial"/>
                <a:cs typeface="Arial"/>
              </a:rPr>
              <a:t>una probabilidad de 1 sobre 5</a:t>
            </a:r>
            <a:r>
              <a:rPr lang="es-US" sz="2200">
                <a:latin typeface="Arial"/>
                <a:cs typeface="Arial"/>
              </a:rPr>
              <a:t> de contraer enfermedad renal. </a:t>
            </a:r>
          </a:p>
          <a:p>
            <a:pPr marL="457200" lvl="1" indent="0">
              <a:buNone/>
            </a:pPr>
            <a:endParaRPr lang="en-US" sz="2200" dirty="0"/>
          </a:p>
        </p:txBody>
      </p:sp>
      <p:pic>
        <p:nvPicPr>
          <p:cNvPr id="5" name="Picture 4" descr="People Dying Clipart - 1 In 5 People Png - Free Transparent PNG Clipart  Images Download">
            <a:extLst>
              <a:ext uri="{FF2B5EF4-FFF2-40B4-BE49-F238E27FC236}">
                <a16:creationId xmlns:a16="http://schemas.microsoft.com/office/drawing/2014/main" id="{A7308FB4-3559-DF36-25F2-7F3AD063EF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481443" y="5351221"/>
            <a:ext cx="3229112" cy="1279733"/>
          </a:xfrm>
          <a:prstGeom prst="rect">
            <a:avLst/>
          </a:prstGeom>
        </p:spPr>
      </p:pic>
    </p:spTree>
    <p:custDataLst>
      <p:tags r:id="rId1"/>
    </p:custDataLst>
    <p:extLst>
      <p:ext uri="{BB962C8B-B14F-4D97-AF65-F5344CB8AC3E}">
        <p14:creationId xmlns:p14="http://schemas.microsoft.com/office/powerpoint/2010/main" val="2904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line drawing of a person walking and a jar of water&#10;&#10;Description automatically generated">
            <a:extLst>
              <a:ext uri="{FF2B5EF4-FFF2-40B4-BE49-F238E27FC236}">
                <a16:creationId xmlns:a16="http://schemas.microsoft.com/office/drawing/2014/main" id="{A707DA6A-86EF-3AB5-5CBA-A0C14D2EEB5F}"/>
              </a:ext>
            </a:extLst>
          </p:cNvPr>
          <p:cNvPicPr>
            <a:picLocks noChangeAspect="1"/>
          </p:cNvPicPr>
          <p:nvPr/>
        </p:nvPicPr>
        <p:blipFill>
          <a:blip r:embed="rId4"/>
          <a:stretch>
            <a:fillRect/>
          </a:stretch>
        </p:blipFill>
        <p:spPr>
          <a:xfrm>
            <a:off x="8193505" y="2276349"/>
            <a:ext cx="3549315" cy="3549315"/>
          </a:xfrm>
          <a:prstGeom prst="rect">
            <a:avLst/>
          </a:prstGeom>
        </p:spPr>
      </p:pic>
      <p:sp>
        <p:nvSpPr>
          <p:cNvPr id="2" name="Title 1">
            <a:extLst>
              <a:ext uri="{FF2B5EF4-FFF2-40B4-BE49-F238E27FC236}">
                <a16:creationId xmlns:a16="http://schemas.microsoft.com/office/drawing/2014/main" id="{DF93EE1E-040F-144A-EA54-B53C0B512D0C}"/>
              </a:ext>
            </a:extLst>
          </p:cNvPr>
          <p:cNvSpPr>
            <a:spLocks noGrp="1"/>
          </p:cNvSpPr>
          <p:nvPr>
            <p:ph type="title"/>
          </p:nvPr>
        </p:nvSpPr>
        <p:spPr/>
        <p:txBody>
          <a:bodyPr/>
          <a:lstStyle/>
          <a:p>
            <a:r>
              <a:rPr lang="es-US"/>
              <a:t>¿Cuáles son los síntomas de la enfermedad renal?</a:t>
            </a:r>
          </a:p>
        </p:txBody>
      </p:sp>
      <p:sp>
        <p:nvSpPr>
          <p:cNvPr id="3" name="Content Placeholder 2">
            <a:extLst>
              <a:ext uri="{FF2B5EF4-FFF2-40B4-BE49-F238E27FC236}">
                <a16:creationId xmlns:a16="http://schemas.microsoft.com/office/drawing/2014/main" id="{ED0AA844-BD15-4D89-4375-0E79EE183278}"/>
              </a:ext>
            </a:extLst>
          </p:cNvPr>
          <p:cNvSpPr>
            <a:spLocks noGrp="1"/>
          </p:cNvSpPr>
          <p:nvPr>
            <p:ph idx="1"/>
          </p:nvPr>
        </p:nvSpPr>
        <p:spPr>
          <a:xfrm>
            <a:off x="838200" y="1972018"/>
            <a:ext cx="7989277" cy="4351663"/>
          </a:xfrm>
        </p:spPr>
        <p:txBody>
          <a:bodyPr/>
          <a:lstStyle/>
          <a:p>
            <a:r>
              <a:rPr lang="es-US" sz="2100" dirty="0"/>
              <a:t>Si una persona tiene mutaciones en el gen </a:t>
            </a:r>
            <a:r>
              <a:rPr lang="es-US" sz="2100" i="1" dirty="0"/>
              <a:t>APOL1</a:t>
            </a:r>
            <a:r>
              <a:rPr lang="es-US" sz="2100" dirty="0"/>
              <a:t> que dañan los riñones, es posible que no note síntomas de enfermedad renal hasta que los riñones estén a punto de fallar. </a:t>
            </a:r>
            <a:br>
              <a:rPr lang="es-US" sz="2100" dirty="0"/>
            </a:br>
            <a:endParaRPr lang="es-US" sz="2100" dirty="0"/>
          </a:p>
          <a:p>
            <a:r>
              <a:rPr lang="es-US" sz="2100" dirty="0"/>
              <a:t>A medida que empeora el daño renal, la persona puede tener:</a:t>
            </a:r>
          </a:p>
          <a:p>
            <a:pPr lvl="1"/>
            <a:r>
              <a:rPr lang="es-US" sz="2100" dirty="0"/>
              <a:t>Presencia de proteínas en la orina (pis)</a:t>
            </a:r>
          </a:p>
          <a:p>
            <a:pPr lvl="1"/>
            <a:r>
              <a:rPr lang="es-US" sz="2100" dirty="0"/>
              <a:t>Hinchazón de las piernas o aumento de peso</a:t>
            </a:r>
          </a:p>
          <a:p>
            <a:pPr lvl="1"/>
            <a:r>
              <a:rPr lang="es-US" sz="2100" dirty="0"/>
              <a:t>Debilidad y cansancio</a:t>
            </a:r>
          </a:p>
          <a:p>
            <a:pPr lvl="1"/>
            <a:r>
              <a:rPr lang="es-US" sz="2100" dirty="0"/>
              <a:t>Presión arterial alta</a:t>
            </a:r>
          </a:p>
          <a:p>
            <a:pPr lvl="1"/>
            <a:endParaRPr lang="en-US" sz="2100" dirty="0"/>
          </a:p>
          <a:p>
            <a:r>
              <a:rPr lang="es-US" sz="2100" dirty="0"/>
              <a:t>Si usted tiene estos síntomas o tiene familiares con enfermedad renal, consulte con su médico sobre la conveniencia de hacerse pruebas de la enfermedad renal.</a:t>
            </a:r>
          </a:p>
        </p:txBody>
      </p:sp>
      <p:sp>
        <p:nvSpPr>
          <p:cNvPr id="6" name="Rectangle 3">
            <a:extLst>
              <a:ext uri="{FF2B5EF4-FFF2-40B4-BE49-F238E27FC236}">
                <a16:creationId xmlns:a16="http://schemas.microsoft.com/office/drawing/2014/main" id="{25FA13AB-3EA3-8513-276C-ACC90B09E8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51865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1200329"/>
          </a:xfrm>
          <a:prstGeom prst="rect">
            <a:avLst/>
          </a:prstGeom>
          <a:noFill/>
        </p:spPr>
        <p:txBody>
          <a:bodyPr wrap="square" lIns="91440" tIns="45720" rIns="91440" bIns="45720" rtlCol="0" anchor="t">
            <a:spAutoFit/>
          </a:bodyPr>
          <a:lstStyle/>
          <a:p>
            <a:pPr defTabSz="914400">
              <a:spcBef>
                <a:spcPts val="0"/>
              </a:spcBef>
              <a:spcAft>
                <a:spcPts val="0"/>
              </a:spcAft>
              <a:defRPr/>
            </a:pPr>
            <a:r>
              <a:rPr lang="es-US" sz="3600" b="1">
                <a:solidFill>
                  <a:srgbClr val="FFFFFF"/>
                </a:solidFill>
                <a:latin typeface="Arial"/>
                <a:ea typeface="+mn-ea"/>
                <a:cs typeface="Arial"/>
              </a:rPr>
              <a:t>¿Cómo puede saber una persona si tiene mutaciones del gen </a:t>
            </a:r>
            <a:r>
              <a:rPr lang="es-US" sz="3600" b="1" i="1">
                <a:solidFill>
                  <a:srgbClr val="FFFFFF"/>
                </a:solidFill>
                <a:latin typeface="Arial"/>
                <a:ea typeface="+mn-ea"/>
                <a:cs typeface="Arial"/>
              </a:rPr>
              <a:t>APOL1</a:t>
            </a:r>
            <a:r>
              <a:rPr lang="es-US" sz="3600" b="1">
                <a:solidFill>
                  <a:srgbClr val="FFFFFF"/>
                </a:solidFill>
                <a:latin typeface="Arial"/>
                <a:ea typeface="+mn-ea"/>
                <a:cs typeface="Arial"/>
              </a:rPr>
              <a:t>?</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a:p>
        </p:txBody>
      </p:sp>
    </p:spTree>
    <p:custDataLst>
      <p:tags r:id="rId1"/>
    </p:custDataLst>
    <p:extLst>
      <p:ext uri="{BB962C8B-B14F-4D97-AF65-F5344CB8AC3E}">
        <p14:creationId xmlns:p14="http://schemas.microsoft.com/office/powerpoint/2010/main" val="1190675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dgNPqAg"/>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00599C"/>
      </a:dk1>
      <a:lt1>
        <a:srgbClr val="FFFFFF"/>
      </a:lt1>
      <a:dk2>
        <a:srgbClr val="4D4D4F"/>
      </a:dk2>
      <a:lt2>
        <a:srgbClr val="BFD5E6"/>
      </a:lt2>
      <a:accent1>
        <a:srgbClr val="B8D636"/>
      </a:accent1>
      <a:accent2>
        <a:srgbClr val="FFE552"/>
      </a:accent2>
      <a:accent3>
        <a:srgbClr val="949495"/>
      </a:accent3>
      <a:accent4>
        <a:srgbClr val="669BC3"/>
      </a:accent4>
      <a:accent5>
        <a:srgbClr val="D3E687"/>
      </a:accent5>
      <a:accent6>
        <a:srgbClr val="FEEF98"/>
      </a:accent6>
      <a:hlink>
        <a:srgbClr val="00589C"/>
      </a:hlink>
      <a:folHlink>
        <a:srgbClr val="5F3E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81FDF57-7CAB-CC41-A445-75500561E71D}" vid="{359DDF67-AF9A-0041-B4DD-18163CA021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ED0E41C8369479EFA5B31CD8A5E8A" ma:contentTypeVersion="19" ma:contentTypeDescription="Create a new document." ma:contentTypeScope="" ma:versionID="0161959b7f81ff51138b451fe7ab32ad">
  <xsd:schema xmlns:xsd="http://www.w3.org/2001/XMLSchema" xmlns:xs="http://www.w3.org/2001/XMLSchema" xmlns:p="http://schemas.microsoft.com/office/2006/metadata/properties" xmlns:ns1="http://schemas.microsoft.com/sharepoint/v3" xmlns:ns2="2a5a912b-0c81-4c7b-8793-18d4fd37778d" xmlns:ns3="844da312-c982-48b3-9737-1e8c6057aa05" targetNamespace="http://schemas.microsoft.com/office/2006/metadata/properties" ma:root="true" ma:fieldsID="2d0db28b590abe694c337821d1428d0b" ns1:_="" ns2:_="" ns3:_="">
    <xsd:import namespace="http://schemas.microsoft.com/sharepoint/v3"/>
    <xsd:import namespace="2a5a912b-0c81-4c7b-8793-18d4fd37778d"/>
    <xsd:import namespace="844da312-c982-48b3-9737-1e8c6057aa05"/>
    <xsd:element name="properties">
      <xsd:complexType>
        <xsd:sequence>
          <xsd:element name="documentManagement">
            <xsd:complexType>
              <xsd:all>
                <xsd:element ref="ns2:f5e2275c238e4a43b718815024d9e405"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a912b-0c81-4c7b-8793-18d4fd37778d" elementFormDefault="qualified">
    <xsd:import namespace="http://schemas.microsoft.com/office/2006/documentManagement/types"/>
    <xsd:import namespace="http://schemas.microsoft.com/office/infopath/2007/PartnerControls"/>
    <xsd:element name="f5e2275c238e4a43b718815024d9e405" ma:index="9" nillable="true" ma:taxonomy="true" ma:internalName="f5e2275c238e4a43b718815024d9e405" ma:taxonomyFieldName="Document_x0020_Type" ma:displayName="Document Type" ma:default="" ma:fieldId="{f5e2275c-238e-4a43-b718-815024d9e405}" ma:sspId="1821d0b1-4ac2-49b7-9f17-eea20dd7021b" ma:termSetId="ad01d8e4-e6ca-4f2f-93bd-01f9eba5e857"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21d0b1-4ac2-49b7-9f17-eea20dd7021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4da312-c982-48b3-9737-1e8c6057aa0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7bc858-ec24-499d-b069-bc73f5e2757b}" ma:internalName="TaxCatchAll" ma:showField="CatchAllData" ma:web="844da312-c982-48b3-9737-1e8c6057aa0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5a912b-0c81-4c7b-8793-18d4fd37778d">
      <Terms xmlns="http://schemas.microsoft.com/office/infopath/2007/PartnerControls"/>
    </lcf76f155ced4ddcb4097134ff3c332f>
    <TaxCatchAll xmlns="844da312-c982-48b3-9737-1e8c6057aa05" xsi:nil="true"/>
    <SharedWithUsers xmlns="844da312-c982-48b3-9737-1e8c6057aa05">
      <UserInfo>
        <DisplayName>Sana Siddique, CHES ®</DisplayName>
        <AccountId>20</AccountId>
        <AccountType/>
      </UserInfo>
      <UserInfo>
        <DisplayName>Ryan Woolley, MSPH, RDN</DisplayName>
        <AccountId>9</AccountId>
        <AccountType/>
      </UserInfo>
      <UserInfo>
        <DisplayName>Rhea Suarez, MPH, CHES®</DisplayName>
        <AccountId>12</AccountId>
        <AccountType/>
      </UserInfo>
      <UserInfo>
        <DisplayName>Fiona Lawless</DisplayName>
        <AccountId>74</AccountId>
        <AccountType/>
      </UserInfo>
      <UserInfo>
        <DisplayName>Nancy Gregory</DisplayName>
        <AccountId>118</AccountId>
        <AccountType/>
      </UserInfo>
    </SharedWithUsers>
    <_ip_UnifiedCompliancePolicyUIAction xmlns="http://schemas.microsoft.com/sharepoint/v3" xsi:nil="true"/>
    <_ip_UnifiedCompliancePolicyProperties xmlns="http://schemas.microsoft.com/sharepoint/v3" xsi:nil="true"/>
    <f5e2275c238e4a43b718815024d9e405 xmlns="2a5a912b-0c81-4c7b-8793-18d4fd37778d">
      <Terms xmlns="http://schemas.microsoft.com/office/infopath/2007/PartnerControls"/>
    </f5e2275c238e4a43b718815024d9e40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31BE2C-0A13-403E-8D29-821742090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5a912b-0c81-4c7b-8793-18d4fd37778d"/>
    <ds:schemaRef ds:uri="844da312-c982-48b3-9737-1e8c6057a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5FD31A-9D56-4F2E-B366-D2C4715B4686}">
  <ds:schemaRefs>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ce45bbc1-1c9c-4429-8f08-648b30eff25f"/>
    <ds:schemaRef ds:uri="f305fc4b-12d7-42ce-8fcd-196d15a5f8c3"/>
    <ds:schemaRef ds:uri="http://purl.org/dc/dcmitype/"/>
    <ds:schemaRef ds:uri="2a5a912b-0c81-4c7b-8793-18d4fd37778d"/>
    <ds:schemaRef ds:uri="844da312-c982-48b3-9737-1e8c6057aa05"/>
    <ds:schemaRef ds:uri="http://schemas.microsoft.com/sharepoint/v3"/>
  </ds:schemaRefs>
</ds:datastoreItem>
</file>

<file path=customXml/itemProps3.xml><?xml version="1.0" encoding="utf-8"?>
<ds:datastoreItem xmlns:ds="http://schemas.openxmlformats.org/officeDocument/2006/customXml" ds:itemID="{859E2D0D-5431-44F2-8E81-EE8DBF74E1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TotalTime>
  <Words>1219</Words>
  <Application>Microsoft Office PowerPoint</Application>
  <PresentationFormat>Widescreen</PresentationFormat>
  <Paragraphs>117</Paragraphs>
  <Slides>18</Slides>
  <Notes>17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MS PGothic</vt:lpstr>
      <vt:lpstr>Arial</vt:lpstr>
      <vt:lpstr>Calibri</vt:lpstr>
      <vt:lpstr>Roboto</vt:lpstr>
      <vt:lpstr>Wingdings</vt:lpstr>
      <vt:lpstr>Custom Design</vt:lpstr>
      <vt:lpstr>Office Theme</vt:lpstr>
      <vt:lpstr>PowerPoint Presentation</vt:lpstr>
      <vt:lpstr>Temas que abordaremos hoy</vt:lpstr>
      <vt:lpstr>PowerPoint Presentation</vt:lpstr>
      <vt:lpstr>¿Qué es el APOL1?</vt:lpstr>
      <vt:lpstr>¿Por qué causa enfermedad renal el APOL1?</vt:lpstr>
      <vt:lpstr>PowerPoint Presentation</vt:lpstr>
      <vt:lpstr>¿En qué personas son más frecuentes las mutaciones del gen APOL1?</vt:lpstr>
      <vt:lpstr>¿Cuáles son los síntomas de la enfermedad renal?</vt:lpstr>
      <vt:lpstr>PowerPoint Presentation</vt:lpstr>
      <vt:lpstr>Análisis genético</vt:lpstr>
      <vt:lpstr>Los orientadores genéticos</vt:lpstr>
      <vt:lpstr>PowerPoint Presentation</vt:lpstr>
      <vt:lpstr>Prevenir o retrasar la progresión de la enfermedad renal</vt:lpstr>
      <vt:lpstr>Los ensayos clínicos</vt:lpstr>
      <vt:lpstr>Vea: La enfermedad renal mediada por el APOL1 (en inglés)</vt:lpstr>
      <vt:lpstr>Concientizarse sobre el APOL1</vt:lpstr>
      <vt:lpstr>Recursos</vt:lpstr>
      <vt:lpstr>¡Muchas gracias! </vt:lpstr>
    </vt:vector>
  </TitlesOfParts>
  <Company>Michigan Marketing &amp;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Martin Soave</dc:creator>
  <cp:lastModifiedBy>Sana Siddique, CHES ®</cp:lastModifiedBy>
  <cp:revision>34</cp:revision>
  <cp:lastPrinted>2013-04-23T18:06:38Z</cp:lastPrinted>
  <dcterms:created xsi:type="dcterms:W3CDTF">2013-12-02T22:28:48Z</dcterms:created>
  <dcterms:modified xsi:type="dcterms:W3CDTF">2025-02-14T20:23:28Z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0x0101005B6ED0E41C8369479EFA5B31CD8A5E8A</vt:lpwstr>
  </property>
  <property fmtid="{D5CDD505-2E9C-101B-9397-08002B2CF9AE}" pid="3" name="MediaServiceImageTags">
    <vt:lpwstr/>
  </property>
  <property fmtid="{D5CDD505-2E9C-101B-9397-08002B2CF9AE}" pid="4" name="ArticulateGUID">
    <vt:lpwstr>40C449D5-978C-444E-AE79-5E6235C9D94E</vt:lpwstr>
  </property>
  <property fmtid="{D5CDD505-2E9C-101B-9397-08002B2CF9AE}" pid="5" name="ArticulatePath">
    <vt:lpwstr>https://kidneyfund.sharepoint.com/teams/KidneyHealthCoach/Shared Documents/General/KHC Collaborative/KHC Collaborative_4.23.24</vt:lpwstr>
  </property>
  <property fmtid="{D5CDD505-2E9C-101B-9397-08002B2CF9AE}" pid="6" name="Document Type">
    <vt:lpwstr/>
  </property>
</Properties>
</file>